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7"/>
  </p:notesMasterIdLst>
  <p:sldIdLst>
    <p:sldId id="987" r:id="rId2"/>
    <p:sldId id="827" r:id="rId3"/>
    <p:sldId id="937" r:id="rId4"/>
    <p:sldId id="983" r:id="rId5"/>
    <p:sldId id="936" r:id="rId6"/>
    <p:sldId id="943" r:id="rId7"/>
    <p:sldId id="939" r:id="rId8"/>
    <p:sldId id="938" r:id="rId9"/>
    <p:sldId id="940" r:id="rId10"/>
    <p:sldId id="960" r:id="rId11"/>
    <p:sldId id="941" r:id="rId12"/>
    <p:sldId id="956" r:id="rId13"/>
    <p:sldId id="957" r:id="rId14"/>
    <p:sldId id="958" r:id="rId15"/>
    <p:sldId id="959" r:id="rId16"/>
    <p:sldId id="944" r:id="rId17"/>
    <p:sldId id="945" r:id="rId18"/>
    <p:sldId id="946" r:id="rId19"/>
    <p:sldId id="947" r:id="rId20"/>
    <p:sldId id="948" r:id="rId21"/>
    <p:sldId id="949" r:id="rId22"/>
    <p:sldId id="950" r:id="rId23"/>
    <p:sldId id="951" r:id="rId24"/>
    <p:sldId id="952" r:id="rId25"/>
    <p:sldId id="953" r:id="rId26"/>
    <p:sldId id="954" r:id="rId27"/>
    <p:sldId id="961" r:id="rId28"/>
    <p:sldId id="985" r:id="rId29"/>
    <p:sldId id="986" r:id="rId30"/>
    <p:sldId id="962" r:id="rId31"/>
    <p:sldId id="963" r:id="rId32"/>
    <p:sldId id="964" r:id="rId33"/>
    <p:sldId id="965" r:id="rId34"/>
    <p:sldId id="988" r:id="rId35"/>
    <p:sldId id="967" r:id="rId36"/>
    <p:sldId id="989" r:id="rId37"/>
    <p:sldId id="968" r:id="rId38"/>
    <p:sldId id="966" r:id="rId39"/>
    <p:sldId id="971" r:id="rId40"/>
    <p:sldId id="972" r:id="rId41"/>
    <p:sldId id="973" r:id="rId42"/>
    <p:sldId id="974" r:id="rId43"/>
    <p:sldId id="975" r:id="rId44"/>
    <p:sldId id="984" r:id="rId45"/>
    <p:sldId id="976" r:id="rId46"/>
    <p:sldId id="969" r:id="rId47"/>
    <p:sldId id="990" r:id="rId48"/>
    <p:sldId id="977" r:id="rId49"/>
    <p:sldId id="970" r:id="rId50"/>
    <p:sldId id="979" r:id="rId51"/>
    <p:sldId id="978" r:id="rId52"/>
    <p:sldId id="980" r:id="rId53"/>
    <p:sldId id="981" r:id="rId54"/>
    <p:sldId id="982" r:id="rId55"/>
    <p:sldId id="366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>
          <p15:clr>
            <a:srgbClr val="A4A3A4"/>
          </p15:clr>
        </p15:guide>
        <p15:guide id="2" pos="29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银昭" initials="银昭" lastIdx="1" clrIdx="0"/>
  <p:cmAuthor id="2" name="qyq" initials="qyq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7FC7DB"/>
    <a:srgbClr val="2196F3"/>
    <a:srgbClr val="CC0000"/>
    <a:srgbClr val="00B050"/>
    <a:srgbClr val="095200"/>
    <a:srgbClr val="055300"/>
    <a:srgbClr val="0053A3"/>
    <a:srgbClr val="38A9C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3" autoAdjust="0"/>
    <p:restoredTop sz="80308" autoAdjust="0"/>
  </p:normalViewPr>
  <p:slideViewPr>
    <p:cSldViewPr snapToGrid="0">
      <p:cViewPr varScale="1">
        <p:scale>
          <a:sx n="86" d="100"/>
          <a:sy n="86" d="100"/>
        </p:scale>
        <p:origin x="1579" y="62"/>
      </p:cViewPr>
      <p:guideLst>
        <p:guide orient="horz" pos="2094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716024c67b0b14e" providerId="LiveId" clId="{AFF1C137-2629-4F3B-A0D0-12BB55322B47}"/>
    <pc:docChg chg="undo redo custSel addSld delSld modSld sldOrd">
      <pc:chgData name="" userId="6716024c67b0b14e" providerId="LiveId" clId="{AFF1C137-2629-4F3B-A0D0-12BB55322B47}" dt="2022-04-26T07:21:25.392" v="7053" actId="1076"/>
      <pc:docMkLst>
        <pc:docMk/>
      </pc:docMkLst>
      <pc:sldChg chg="modSp">
        <pc:chgData name="" userId="6716024c67b0b14e" providerId="LiveId" clId="{AFF1C137-2629-4F3B-A0D0-12BB55322B47}" dt="2022-04-24T10:31:43.448" v="6812" actId="20577"/>
        <pc:sldMkLst>
          <pc:docMk/>
          <pc:sldMk cId="0" sldId="320"/>
        </pc:sldMkLst>
        <pc:spChg chg="mod">
          <ac:chgData name="" userId="6716024c67b0b14e" providerId="LiveId" clId="{AFF1C137-2629-4F3B-A0D0-12BB55322B47}" dt="2022-04-24T10:31:43.448" v="6812" actId="20577"/>
          <ac:spMkLst>
            <pc:docMk/>
            <pc:sldMk cId="0" sldId="320"/>
            <ac:spMk id="23" creationId="{00000000-0000-0000-0000-000000000000}"/>
          </ac:spMkLst>
        </pc:spChg>
      </pc:sldChg>
      <pc:sldChg chg="modSp">
        <pc:chgData name="" userId="6716024c67b0b14e" providerId="LiveId" clId="{AFF1C137-2629-4F3B-A0D0-12BB55322B47}" dt="2022-04-23T12:13:17.221" v="1558" actId="20577"/>
        <pc:sldMkLst>
          <pc:docMk/>
          <pc:sldMk cId="953217908" sldId="827"/>
        </pc:sldMkLst>
        <pc:spChg chg="mod">
          <ac:chgData name="" userId="6716024c67b0b14e" providerId="LiveId" clId="{AFF1C137-2629-4F3B-A0D0-12BB55322B47}" dt="2022-04-23T12:13:17.221" v="1558" actId="20577"/>
          <ac:spMkLst>
            <pc:docMk/>
            <pc:sldMk cId="953217908" sldId="827"/>
            <ac:spMk id="13" creationId="{00000000-0000-0000-0000-000000000000}"/>
          </ac:spMkLst>
        </pc:spChg>
      </pc:sldChg>
      <pc:sldChg chg="addSp delSp modSp">
        <pc:chgData name="" userId="6716024c67b0b14e" providerId="LiveId" clId="{AFF1C137-2629-4F3B-A0D0-12BB55322B47}" dt="2022-04-23T10:52:22.679" v="778" actId="1076"/>
        <pc:sldMkLst>
          <pc:docMk/>
          <pc:sldMk cId="3077270518" sldId="936"/>
        </pc:sldMkLst>
        <pc:spChg chg="mod">
          <ac:chgData name="" userId="6716024c67b0b14e" providerId="LiveId" clId="{AFF1C137-2629-4F3B-A0D0-12BB55322B47}" dt="2022-04-23T10:52:22.679" v="778" actId="1076"/>
          <ac:spMkLst>
            <pc:docMk/>
            <pc:sldMk cId="3077270518" sldId="936"/>
            <ac:spMk id="18" creationId="{880FC3BD-9710-421F-A2C6-3827E0DED39C}"/>
          </ac:spMkLst>
        </pc:spChg>
        <pc:spChg chg="del">
          <ac:chgData name="" userId="6716024c67b0b14e" providerId="LiveId" clId="{AFF1C137-2629-4F3B-A0D0-12BB55322B47}" dt="2022-04-23T07:20:29.751" v="39" actId="478"/>
          <ac:spMkLst>
            <pc:docMk/>
            <pc:sldMk cId="3077270518" sldId="936"/>
            <ac:spMk id="24" creationId="{6785215D-AB6D-40BB-907B-5FCCAFC574FA}"/>
          </ac:spMkLst>
        </pc:spChg>
        <pc:grpChg chg="add del mod">
          <ac:chgData name="" userId="6716024c67b0b14e" providerId="LiveId" clId="{AFF1C137-2629-4F3B-A0D0-12BB55322B47}" dt="2022-04-23T08:29:17.771" v="767" actId="478"/>
          <ac:grpSpMkLst>
            <pc:docMk/>
            <pc:sldMk cId="3077270518" sldId="936"/>
            <ac:grpSpMk id="25" creationId="{A5F67401-D28C-418B-9445-C11DB017134A}"/>
          </ac:grpSpMkLst>
        </pc:grpChg>
      </pc:sldChg>
      <pc:sldChg chg="addSp delSp modSp">
        <pc:chgData name="" userId="6716024c67b0b14e" providerId="LiveId" clId="{AFF1C137-2629-4F3B-A0D0-12BB55322B47}" dt="2022-04-23T08:12:52.440" v="399" actId="1076"/>
        <pc:sldMkLst>
          <pc:docMk/>
          <pc:sldMk cId="1519263635" sldId="937"/>
        </pc:sldMkLst>
        <pc:picChg chg="del">
          <ac:chgData name="" userId="6716024c67b0b14e" providerId="LiveId" clId="{AFF1C137-2629-4F3B-A0D0-12BB55322B47}" dt="2022-04-23T08:12:41.461" v="394" actId="478"/>
          <ac:picMkLst>
            <pc:docMk/>
            <pc:sldMk cId="1519263635" sldId="937"/>
            <ac:picMk id="2" creationId="{0E369D2F-75F1-4091-9FC0-5217F6B8FF20}"/>
          </ac:picMkLst>
        </pc:picChg>
        <pc:picChg chg="add mod">
          <ac:chgData name="" userId="6716024c67b0b14e" providerId="LiveId" clId="{AFF1C137-2629-4F3B-A0D0-12BB55322B47}" dt="2022-04-23T08:12:52.440" v="399" actId="1076"/>
          <ac:picMkLst>
            <pc:docMk/>
            <pc:sldMk cId="1519263635" sldId="937"/>
            <ac:picMk id="6" creationId="{3D434AA2-8897-4096-83BF-C801650FD008}"/>
          </ac:picMkLst>
        </pc:picChg>
      </pc:sldChg>
      <pc:sldChg chg="addSp delSp modSp">
        <pc:chgData name="" userId="6716024c67b0b14e" providerId="LiveId" clId="{AFF1C137-2629-4F3B-A0D0-12BB55322B47}" dt="2022-04-23T08:30:21.962" v="773" actId="207"/>
        <pc:sldMkLst>
          <pc:docMk/>
          <pc:sldMk cId="870957881" sldId="938"/>
        </pc:sldMkLst>
        <pc:spChg chg="add mod">
          <ac:chgData name="" userId="6716024c67b0b14e" providerId="LiveId" clId="{AFF1C137-2629-4F3B-A0D0-12BB55322B47}" dt="2022-04-23T08:15:22.265" v="435" actId="207"/>
          <ac:spMkLst>
            <pc:docMk/>
            <pc:sldMk cId="870957881" sldId="938"/>
            <ac:spMk id="6" creationId="{4CEC9D7E-4306-4849-9086-EF5F475A84D2}"/>
          </ac:spMkLst>
        </pc:spChg>
        <pc:spChg chg="mod">
          <ac:chgData name="" userId="6716024c67b0b14e" providerId="LiveId" clId="{AFF1C137-2629-4F3B-A0D0-12BB55322B47}" dt="2022-04-23T08:30:21.962" v="773" actId="207"/>
          <ac:spMkLst>
            <pc:docMk/>
            <pc:sldMk cId="870957881" sldId="938"/>
            <ac:spMk id="24" creationId="{A21A6D4D-AF35-4B77-993C-2E04C181B231}"/>
          </ac:spMkLst>
        </pc:spChg>
        <pc:spChg chg="mod">
          <ac:chgData name="" userId="6716024c67b0b14e" providerId="LiveId" clId="{AFF1C137-2629-4F3B-A0D0-12BB55322B47}" dt="2022-04-23T07:26:59.238" v="78" actId="20577"/>
          <ac:spMkLst>
            <pc:docMk/>
            <pc:sldMk cId="870957881" sldId="938"/>
            <ac:spMk id="25" creationId="{9E434003-0329-4663-8DF2-B14CBE4C6086}"/>
          </ac:spMkLst>
        </pc:spChg>
        <pc:spChg chg="mod topLvl">
          <ac:chgData name="" userId="6716024c67b0b14e" providerId="LiveId" clId="{AFF1C137-2629-4F3B-A0D0-12BB55322B47}" dt="2022-04-23T07:19:43.367" v="33" actId="164"/>
          <ac:spMkLst>
            <pc:docMk/>
            <pc:sldMk cId="870957881" sldId="938"/>
            <ac:spMk id="32" creationId="{C5164A25-6534-4650-98FA-5B1225D066FD}"/>
          </ac:spMkLst>
        </pc:spChg>
        <pc:grpChg chg="add mod">
          <ac:chgData name="" userId="6716024c67b0b14e" providerId="LiveId" clId="{AFF1C137-2629-4F3B-A0D0-12BB55322B47}" dt="2022-04-23T07:19:48.151" v="34" actId="1076"/>
          <ac:grpSpMkLst>
            <pc:docMk/>
            <pc:sldMk cId="870957881" sldId="938"/>
            <ac:grpSpMk id="2" creationId="{930462BB-D462-4C03-91B1-5280C01C34CE}"/>
          </ac:grpSpMkLst>
        </pc:grpChg>
        <pc:grpChg chg="mod">
          <ac:chgData name="" userId="6716024c67b0b14e" providerId="LiveId" clId="{AFF1C137-2629-4F3B-A0D0-12BB55322B47}" dt="2022-04-23T07:20:12.607" v="37" actId="1076"/>
          <ac:grpSpMkLst>
            <pc:docMk/>
            <pc:sldMk cId="870957881" sldId="938"/>
            <ac:grpSpMk id="4" creationId="{31CCA313-64E5-4D7D-9E2B-6DA0A9230ACB}"/>
          </ac:grpSpMkLst>
        </pc:grpChg>
        <pc:grpChg chg="add del mod">
          <ac:chgData name="" userId="6716024c67b0b14e" providerId="LiveId" clId="{AFF1C137-2629-4F3B-A0D0-12BB55322B47}" dt="2022-04-23T07:19:19.581" v="30" actId="478"/>
          <ac:grpSpMkLst>
            <pc:docMk/>
            <pc:sldMk cId="870957881" sldId="938"/>
            <ac:grpSpMk id="29" creationId="{9D07B6FC-AA32-4652-B8B5-8C972C13660E}"/>
          </ac:grpSpMkLst>
        </pc:grpChg>
        <pc:picChg chg="mod">
          <ac:chgData name="" userId="6716024c67b0b14e" providerId="LiveId" clId="{AFF1C137-2629-4F3B-A0D0-12BB55322B47}" dt="2022-04-23T07:19:59.382" v="36" actId="1076"/>
          <ac:picMkLst>
            <pc:docMk/>
            <pc:sldMk cId="870957881" sldId="938"/>
            <ac:picMk id="27" creationId="{9A3159F3-133A-4434-8165-EEE1AB39B8AB}"/>
          </ac:picMkLst>
        </pc:picChg>
        <pc:picChg chg="mod">
          <ac:chgData name="" userId="6716024c67b0b14e" providerId="LiveId" clId="{AFF1C137-2629-4F3B-A0D0-12BB55322B47}" dt="2022-04-23T07:19:55.127" v="35" actId="1076"/>
          <ac:picMkLst>
            <pc:docMk/>
            <pc:sldMk cId="870957881" sldId="938"/>
            <ac:picMk id="28" creationId="{CC05E8D2-EAE8-4FCA-8DCB-C697AD843C4E}"/>
          </ac:picMkLst>
        </pc:picChg>
        <pc:picChg chg="del topLvl">
          <ac:chgData name="" userId="6716024c67b0b14e" providerId="LiveId" clId="{AFF1C137-2629-4F3B-A0D0-12BB55322B47}" dt="2022-04-23T07:19:19.581" v="30" actId="478"/>
          <ac:picMkLst>
            <pc:docMk/>
            <pc:sldMk cId="870957881" sldId="938"/>
            <ac:picMk id="31" creationId="{16774A50-DA42-4525-9956-A1FDD9F94F50}"/>
          </ac:picMkLst>
        </pc:picChg>
        <pc:picChg chg="add mod">
          <ac:chgData name="" userId="6716024c67b0b14e" providerId="LiveId" clId="{AFF1C137-2629-4F3B-A0D0-12BB55322B47}" dt="2022-04-23T07:19:43.367" v="33" actId="164"/>
          <ac:picMkLst>
            <pc:docMk/>
            <pc:sldMk cId="870957881" sldId="938"/>
            <ac:picMk id="33" creationId="{CC7FE7A2-439B-4AAF-A2FA-1639908144C4}"/>
          </ac:picMkLst>
        </pc:picChg>
      </pc:sldChg>
      <pc:sldChg chg="addSp delSp modSp add">
        <pc:chgData name="" userId="6716024c67b0b14e" providerId="LiveId" clId="{AFF1C137-2629-4F3B-A0D0-12BB55322B47}" dt="2022-04-23T12:15:12.583" v="1573" actId="14100"/>
        <pc:sldMkLst>
          <pc:docMk/>
          <pc:sldMk cId="508140670" sldId="939"/>
        </pc:sldMkLst>
        <pc:spChg chg="mod">
          <ac:chgData name="" userId="6716024c67b0b14e" providerId="LiveId" clId="{AFF1C137-2629-4F3B-A0D0-12BB55322B47}" dt="2022-04-23T08:30:08.763" v="771" actId="113"/>
          <ac:spMkLst>
            <pc:docMk/>
            <pc:sldMk cId="508140670" sldId="939"/>
            <ac:spMk id="24" creationId="{6785215D-AB6D-40BB-907B-5FCCAFC574FA}"/>
          </ac:spMkLst>
        </pc:spChg>
        <pc:spChg chg="add mod">
          <ac:chgData name="" userId="6716024c67b0b14e" providerId="LiveId" clId="{AFF1C137-2629-4F3B-A0D0-12BB55322B47}" dt="2022-04-23T12:15:12.583" v="1573" actId="14100"/>
          <ac:spMkLst>
            <pc:docMk/>
            <pc:sldMk cId="508140670" sldId="939"/>
            <ac:spMk id="26" creationId="{4C37868A-5145-453E-8729-0D15E5853F76}"/>
          </ac:spMkLst>
        </pc:spChg>
        <pc:spChg chg="add del mod">
          <ac:chgData name="" userId="6716024c67b0b14e" providerId="LiveId" clId="{AFF1C137-2629-4F3B-A0D0-12BB55322B47}" dt="2022-04-23T12:14:27.054" v="1570" actId="478"/>
          <ac:spMkLst>
            <pc:docMk/>
            <pc:sldMk cId="508140670" sldId="939"/>
            <ac:spMk id="28" creationId="{E7702915-A970-4F36-B6FB-440709797F87}"/>
          </ac:spMkLst>
        </pc:spChg>
        <pc:picChg chg="add mod">
          <ac:chgData name="" userId="6716024c67b0b14e" providerId="LiveId" clId="{AFF1C137-2629-4F3B-A0D0-12BB55322B47}" dt="2022-04-23T12:14:42.318" v="1572" actId="1076"/>
          <ac:picMkLst>
            <pc:docMk/>
            <pc:sldMk cId="508140670" sldId="939"/>
            <ac:picMk id="25" creationId="{B8EDA5D1-C286-4C15-9DCE-84F106BBB5E0}"/>
          </ac:picMkLst>
        </pc:picChg>
        <pc:picChg chg="add mod">
          <ac:chgData name="" userId="6716024c67b0b14e" providerId="LiveId" clId="{AFF1C137-2629-4F3B-A0D0-12BB55322B47}" dt="2022-04-23T12:14:42.318" v="1572" actId="1076"/>
          <ac:picMkLst>
            <pc:docMk/>
            <pc:sldMk cId="508140670" sldId="939"/>
            <ac:picMk id="27" creationId="{FF644DCB-51E1-403A-9070-AFE77F884393}"/>
          </ac:picMkLst>
        </pc:picChg>
      </pc:sldChg>
      <pc:sldChg chg="addSp modSp add">
        <pc:chgData name="" userId="6716024c67b0b14e" providerId="LiveId" clId="{AFF1C137-2629-4F3B-A0D0-12BB55322B47}" dt="2022-04-26T05:31:47.148" v="6851" actId="113"/>
        <pc:sldMkLst>
          <pc:docMk/>
          <pc:sldMk cId="1201207886" sldId="940"/>
        </pc:sldMkLst>
        <pc:spChg chg="add mod">
          <ac:chgData name="" userId="6716024c67b0b14e" providerId="LiveId" clId="{AFF1C137-2629-4F3B-A0D0-12BB55322B47}" dt="2022-04-23T08:15:33.425" v="437" actId="208"/>
          <ac:spMkLst>
            <pc:docMk/>
            <pc:sldMk cId="1201207886" sldId="940"/>
            <ac:spMk id="6" creationId="{0415A5ED-30C0-42C2-BE6C-D1EC0E0CF91C}"/>
          </ac:spMkLst>
        </pc:spChg>
        <pc:spChg chg="mod">
          <ac:chgData name="" userId="6716024c67b0b14e" providerId="LiveId" clId="{AFF1C137-2629-4F3B-A0D0-12BB55322B47}" dt="2022-04-23T08:30:31.121" v="775" actId="207"/>
          <ac:spMkLst>
            <pc:docMk/>
            <pc:sldMk cId="1201207886" sldId="940"/>
            <ac:spMk id="24" creationId="{A21A6D4D-AF35-4B77-993C-2E04C181B231}"/>
          </ac:spMkLst>
        </pc:spChg>
        <pc:spChg chg="add mod">
          <ac:chgData name="" userId="6716024c67b0b14e" providerId="LiveId" clId="{AFF1C137-2629-4F3B-A0D0-12BB55322B47}" dt="2022-04-24T03:29:21.846" v="2272" actId="1076"/>
          <ac:spMkLst>
            <pc:docMk/>
            <pc:sldMk cId="1201207886" sldId="940"/>
            <ac:spMk id="29" creationId="{42FD7118-5F8B-4F98-802D-102DEABE6F8C}"/>
          </ac:spMkLst>
        </pc:spChg>
        <pc:spChg chg="add mod">
          <ac:chgData name="" userId="6716024c67b0b14e" providerId="LiveId" clId="{AFF1C137-2629-4F3B-A0D0-12BB55322B47}" dt="2022-04-26T05:31:47.148" v="6851" actId="113"/>
          <ac:spMkLst>
            <pc:docMk/>
            <pc:sldMk cId="1201207886" sldId="940"/>
            <ac:spMk id="31" creationId="{985B4A7E-9173-46D7-8B48-23E8D4E09E6F}"/>
          </ac:spMkLst>
        </pc:spChg>
      </pc:sldChg>
      <pc:sldChg chg="addSp delSp modSp add ord">
        <pc:chgData name="" userId="6716024c67b0b14e" providerId="LiveId" clId="{AFF1C137-2629-4F3B-A0D0-12BB55322B47}" dt="2022-04-26T05:46:29.456" v="6940" actId="20577"/>
        <pc:sldMkLst>
          <pc:docMk/>
          <pc:sldMk cId="2779869991" sldId="941"/>
        </pc:sldMkLst>
        <pc:spChg chg="add mod">
          <ac:chgData name="" userId="6716024c67b0b14e" providerId="LiveId" clId="{AFF1C137-2629-4F3B-A0D0-12BB55322B47}" dt="2022-04-24T02:39:32.704" v="1641"/>
          <ac:spMkLst>
            <pc:docMk/>
            <pc:sldMk cId="2779869991" sldId="941"/>
            <ac:spMk id="2" creationId="{35C5D989-E8B2-4D5C-9BFD-CB8D02FCC348}"/>
          </ac:spMkLst>
        </pc:spChg>
        <pc:spChg chg="add del mod">
          <ac:chgData name="" userId="6716024c67b0b14e" providerId="LiveId" clId="{AFF1C137-2629-4F3B-A0D0-12BB55322B47}" dt="2022-04-24T02:41:36.547" v="1684" actId="478"/>
          <ac:spMkLst>
            <pc:docMk/>
            <pc:sldMk cId="2779869991" sldId="941"/>
            <ac:spMk id="3" creationId="{B3575808-D787-4CA3-8EC5-F7F677F6CAC4}"/>
          </ac:spMkLst>
        </pc:spChg>
        <pc:spChg chg="mod">
          <ac:chgData name="" userId="6716024c67b0b14e" providerId="LiveId" clId="{AFF1C137-2629-4F3B-A0D0-12BB55322B47}" dt="2022-04-23T07:32:34.832" v="213" actId="20577"/>
          <ac:spMkLst>
            <pc:docMk/>
            <pc:sldMk cId="2779869991" sldId="941"/>
            <ac:spMk id="5" creationId="{00000000-0000-0000-0000-000000000000}"/>
          </ac:spMkLst>
        </pc:spChg>
        <pc:spChg chg="del">
          <ac:chgData name="" userId="6716024c67b0b14e" providerId="LiveId" clId="{AFF1C137-2629-4F3B-A0D0-12BB55322B47}" dt="2022-04-23T07:32:40.198" v="214" actId="478"/>
          <ac:spMkLst>
            <pc:docMk/>
            <pc:sldMk cId="2779869991" sldId="941"/>
            <ac:spMk id="6" creationId="{0415A5ED-30C0-42C2-BE6C-D1EC0E0CF91C}"/>
          </ac:spMkLst>
        </pc:spChg>
        <pc:spChg chg="add mod">
          <ac:chgData name="" userId="6716024c67b0b14e" providerId="LiveId" clId="{AFF1C137-2629-4F3B-A0D0-12BB55322B47}" dt="2022-04-26T05:45:18.210" v="6895" actId="1076"/>
          <ac:spMkLst>
            <pc:docMk/>
            <pc:sldMk cId="2779869991" sldId="941"/>
            <ac:spMk id="16" creationId="{7FCF09E9-9ABD-48C9-B24B-6AEFC1FC7DEC}"/>
          </ac:spMkLst>
        </pc:spChg>
        <pc:spChg chg="add mod">
          <ac:chgData name="" userId="6716024c67b0b14e" providerId="LiveId" clId="{AFF1C137-2629-4F3B-A0D0-12BB55322B47}" dt="2022-04-24T02:38:21.032" v="1629" actId="20577"/>
          <ac:spMkLst>
            <pc:docMk/>
            <pc:sldMk cId="2779869991" sldId="941"/>
            <ac:spMk id="17" creationId="{0F629301-3D83-4FD3-8B2A-B0794250B307}"/>
          </ac:spMkLst>
        </pc:spChg>
        <pc:spChg chg="add del mod">
          <ac:chgData name="" userId="6716024c67b0b14e" providerId="LiveId" clId="{AFF1C137-2629-4F3B-A0D0-12BB55322B47}" dt="2022-04-24T02:41:37.726" v="1685" actId="478"/>
          <ac:spMkLst>
            <pc:docMk/>
            <pc:sldMk cId="2779869991" sldId="941"/>
            <ac:spMk id="18" creationId="{1A2603D0-B72D-4D22-BD42-161060C282BC}"/>
          </ac:spMkLst>
        </pc:spChg>
        <pc:spChg chg="add del mod">
          <ac:chgData name="" userId="6716024c67b0b14e" providerId="LiveId" clId="{AFF1C137-2629-4F3B-A0D0-12BB55322B47}" dt="2022-04-26T05:45:13.738" v="6890"/>
          <ac:spMkLst>
            <pc:docMk/>
            <pc:sldMk cId="2779869991" sldId="941"/>
            <ac:spMk id="18" creationId="{97139AD7-4A58-4136-A023-CF7695587902}"/>
          </ac:spMkLst>
        </pc:spChg>
        <pc:spChg chg="add del mod">
          <ac:chgData name="" userId="6716024c67b0b14e" providerId="LiveId" clId="{AFF1C137-2629-4F3B-A0D0-12BB55322B47}" dt="2022-04-24T02:42:31.233" v="1695" actId="478"/>
          <ac:spMkLst>
            <pc:docMk/>
            <pc:sldMk cId="2779869991" sldId="941"/>
            <ac:spMk id="19" creationId="{CDE0FAD5-A6AF-435B-97C4-085CC80F3225}"/>
          </ac:spMkLst>
        </pc:spChg>
        <pc:spChg chg="add del mod">
          <ac:chgData name="" userId="6716024c67b0b14e" providerId="LiveId" clId="{AFF1C137-2629-4F3B-A0D0-12BB55322B47}" dt="2022-04-24T02:41:38.905" v="1686" actId="478"/>
          <ac:spMkLst>
            <pc:docMk/>
            <pc:sldMk cId="2779869991" sldId="941"/>
            <ac:spMk id="22" creationId="{2A5F63F2-880F-4240-8466-0D6CC3D1825F}"/>
          </ac:spMkLst>
        </pc:spChg>
        <pc:spChg chg="del">
          <ac:chgData name="" userId="6716024c67b0b14e" providerId="LiveId" clId="{AFF1C137-2629-4F3B-A0D0-12BB55322B47}" dt="2022-04-23T07:32:40.198" v="214" actId="478"/>
          <ac:spMkLst>
            <pc:docMk/>
            <pc:sldMk cId="2779869991" sldId="941"/>
            <ac:spMk id="24" creationId="{A21A6D4D-AF35-4B77-993C-2E04C181B231}"/>
          </ac:spMkLst>
        </pc:spChg>
        <pc:spChg chg="del">
          <ac:chgData name="" userId="6716024c67b0b14e" providerId="LiveId" clId="{AFF1C137-2629-4F3B-A0D0-12BB55322B47}" dt="2022-04-23T07:32:40.198" v="214" actId="478"/>
          <ac:spMkLst>
            <pc:docMk/>
            <pc:sldMk cId="2779869991" sldId="941"/>
            <ac:spMk id="25" creationId="{9E434003-0329-4663-8DF2-B14CBE4C6086}"/>
          </ac:spMkLst>
        </pc:spChg>
        <pc:spChg chg="add del">
          <ac:chgData name="" userId="6716024c67b0b14e" providerId="LiveId" clId="{AFF1C137-2629-4F3B-A0D0-12BB55322B47}" dt="2022-04-23T07:38:06.647" v="222" actId="478"/>
          <ac:spMkLst>
            <pc:docMk/>
            <pc:sldMk cId="2779869991" sldId="941"/>
            <ac:spMk id="29" creationId="{7A9368A5-BBA8-494B-B4E4-603584A47B51}"/>
          </ac:spMkLst>
        </pc:spChg>
        <pc:spChg chg="add del mod">
          <ac:chgData name="" userId="6716024c67b0b14e" providerId="LiveId" clId="{AFF1C137-2629-4F3B-A0D0-12BB55322B47}" dt="2022-04-24T02:43:19.774" v="1741" actId="20577"/>
          <ac:spMkLst>
            <pc:docMk/>
            <pc:sldMk cId="2779869991" sldId="941"/>
            <ac:spMk id="31" creationId="{73F4F237-896F-42F0-B27B-B04A4CA94C03}"/>
          </ac:spMkLst>
        </pc:spChg>
        <pc:spChg chg="add del mod">
          <ac:chgData name="" userId="6716024c67b0b14e" providerId="LiveId" clId="{AFF1C137-2629-4F3B-A0D0-12BB55322B47}" dt="2022-04-24T02:38:11.078" v="1626" actId="478"/>
          <ac:spMkLst>
            <pc:docMk/>
            <pc:sldMk cId="2779869991" sldId="941"/>
            <ac:spMk id="34" creationId="{0B89A288-BBCE-48B3-B683-0CDE5CC8529A}"/>
          </ac:spMkLst>
        </pc:spChg>
        <pc:spChg chg="add del mod">
          <ac:chgData name="" userId="6716024c67b0b14e" providerId="LiveId" clId="{AFF1C137-2629-4F3B-A0D0-12BB55322B47}" dt="2022-04-24T02:38:10.090" v="1625" actId="478"/>
          <ac:spMkLst>
            <pc:docMk/>
            <pc:sldMk cId="2779869991" sldId="941"/>
            <ac:spMk id="35" creationId="{6AB7D0E5-10BB-4FB2-8BA3-C8C3E0FE116E}"/>
          </ac:spMkLst>
        </pc:spChg>
        <pc:spChg chg="add del mod">
          <ac:chgData name="" userId="6716024c67b0b14e" providerId="LiveId" clId="{AFF1C137-2629-4F3B-A0D0-12BB55322B47}" dt="2022-04-24T02:43:13.234" v="1723" actId="478"/>
          <ac:spMkLst>
            <pc:docMk/>
            <pc:sldMk cId="2779869991" sldId="941"/>
            <ac:spMk id="36" creationId="{4B4A3C2C-E37B-4072-8876-7379872786EE}"/>
          </ac:spMkLst>
        </pc:spChg>
        <pc:spChg chg="add mod">
          <ac:chgData name="" userId="6716024c67b0b14e" providerId="LiveId" clId="{AFF1C137-2629-4F3B-A0D0-12BB55322B47}" dt="2022-04-26T05:45:18.210" v="6895" actId="1076"/>
          <ac:spMkLst>
            <pc:docMk/>
            <pc:sldMk cId="2779869991" sldId="941"/>
            <ac:spMk id="37" creationId="{4EEFFF02-D697-440D-9DC0-09B078CBC8BA}"/>
          </ac:spMkLst>
        </pc:spChg>
        <pc:spChg chg="add mod">
          <ac:chgData name="" userId="6716024c67b0b14e" providerId="LiveId" clId="{AFF1C137-2629-4F3B-A0D0-12BB55322B47}" dt="2022-04-26T05:45:18.210" v="6895" actId="1076"/>
          <ac:spMkLst>
            <pc:docMk/>
            <pc:sldMk cId="2779869991" sldId="941"/>
            <ac:spMk id="38" creationId="{D67C7DDD-A5A1-4DC4-8A43-65039C9C2EFA}"/>
          </ac:spMkLst>
        </pc:spChg>
        <pc:spChg chg="add mod">
          <ac:chgData name="" userId="6716024c67b0b14e" providerId="LiveId" clId="{AFF1C137-2629-4F3B-A0D0-12BB55322B47}" dt="2022-04-26T05:46:09.957" v="6936" actId="20577"/>
          <ac:spMkLst>
            <pc:docMk/>
            <pc:sldMk cId="2779869991" sldId="941"/>
            <ac:spMk id="39" creationId="{FC1A18FB-044B-4905-B305-0E54E5CD3337}"/>
          </ac:spMkLst>
        </pc:spChg>
        <pc:spChg chg="add del">
          <ac:chgData name="" userId="6716024c67b0b14e" providerId="LiveId" clId="{AFF1C137-2629-4F3B-A0D0-12BB55322B47}" dt="2022-04-23T08:23:25.038" v="625"/>
          <ac:spMkLst>
            <pc:docMk/>
            <pc:sldMk cId="2779869991" sldId="941"/>
            <ac:spMk id="40" creationId="{ECEF9853-FC09-48DD-A6C1-3E310038CABB}"/>
          </ac:spMkLst>
        </pc:spChg>
        <pc:spChg chg="add mod">
          <ac:chgData name="" userId="6716024c67b0b14e" providerId="LiveId" clId="{AFF1C137-2629-4F3B-A0D0-12BB55322B47}" dt="2022-04-26T05:46:29.456" v="6940" actId="20577"/>
          <ac:spMkLst>
            <pc:docMk/>
            <pc:sldMk cId="2779869991" sldId="941"/>
            <ac:spMk id="41" creationId="{A07DBDF9-4767-41A9-93C2-BC58695F110D}"/>
          </ac:spMkLst>
        </pc:spChg>
        <pc:grpChg chg="del">
          <ac:chgData name="" userId="6716024c67b0b14e" providerId="LiveId" clId="{AFF1C137-2629-4F3B-A0D0-12BB55322B47}" dt="2022-04-23T07:32:40.198" v="214" actId="478"/>
          <ac:grpSpMkLst>
            <pc:docMk/>
            <pc:sldMk cId="2779869991" sldId="941"/>
            <ac:grpSpMk id="2" creationId="{930462BB-D462-4C03-91B1-5280C01C34CE}"/>
          </ac:grpSpMkLst>
        </pc:grpChg>
        <pc:grpChg chg="del">
          <ac:chgData name="" userId="6716024c67b0b14e" providerId="LiveId" clId="{AFF1C137-2629-4F3B-A0D0-12BB55322B47}" dt="2022-04-23T07:32:40.198" v="214" actId="478"/>
          <ac:grpSpMkLst>
            <pc:docMk/>
            <pc:sldMk cId="2779869991" sldId="941"/>
            <ac:grpSpMk id="3" creationId="{4CDD6A19-1FCE-45B8-BA60-5A183DD93C02}"/>
          </ac:grpSpMkLst>
        </pc:grpChg>
        <pc:grpChg chg="del">
          <ac:chgData name="" userId="6716024c67b0b14e" providerId="LiveId" clId="{AFF1C137-2629-4F3B-A0D0-12BB55322B47}" dt="2022-04-23T07:32:40.198" v="214" actId="478"/>
          <ac:grpSpMkLst>
            <pc:docMk/>
            <pc:sldMk cId="2779869991" sldId="941"/>
            <ac:grpSpMk id="4" creationId="{31CCA313-64E5-4D7D-9E2B-6DA0A9230ACB}"/>
          </ac:grpSpMkLst>
        </pc:grpChg>
        <pc:grpChg chg="del">
          <ac:chgData name="" userId="6716024c67b0b14e" providerId="LiveId" clId="{AFF1C137-2629-4F3B-A0D0-12BB55322B47}" dt="2022-04-23T07:32:46.551" v="217" actId="478"/>
          <ac:grpSpMkLst>
            <pc:docMk/>
            <pc:sldMk cId="2779869991" sldId="941"/>
            <ac:grpSpMk id="12" creationId="{B0A841EF-D11D-4A03-A34D-A8295A9E9759}"/>
          </ac:grpSpMkLst>
        </pc:grpChg>
        <pc:grpChg chg="del">
          <ac:chgData name="" userId="6716024c67b0b14e" providerId="LiveId" clId="{AFF1C137-2629-4F3B-A0D0-12BB55322B47}" dt="2022-04-23T07:32:43.112" v="215" actId="478"/>
          <ac:grpSpMkLst>
            <pc:docMk/>
            <pc:sldMk cId="2779869991" sldId="941"/>
            <ac:grpSpMk id="13" creationId="{E726DAFE-8492-45A9-A6B3-9CB75BA092DA}"/>
          </ac:grpSpMkLst>
        </pc:grpChg>
        <pc:grpChg chg="del">
          <ac:chgData name="" userId="6716024c67b0b14e" providerId="LiveId" clId="{AFF1C137-2629-4F3B-A0D0-12BB55322B47}" dt="2022-04-23T07:32:44.331" v="216" actId="478"/>
          <ac:grpSpMkLst>
            <pc:docMk/>
            <pc:sldMk cId="2779869991" sldId="941"/>
            <ac:grpSpMk id="16" creationId="{7DBB1425-65AE-43D1-836D-6C8C79367754}"/>
          </ac:grpSpMkLst>
        </pc:grpChg>
        <pc:picChg chg="add del mod">
          <ac:chgData name="" userId="6716024c67b0b14e" providerId="LiveId" clId="{AFF1C137-2629-4F3B-A0D0-12BB55322B47}" dt="2022-04-23T08:12:59.393" v="400" actId="478"/>
          <ac:picMkLst>
            <pc:docMk/>
            <pc:sldMk cId="2779869991" sldId="941"/>
            <ac:picMk id="7" creationId="{456BF194-4922-43CD-AEEA-C871D26C11BF}"/>
          </ac:picMkLst>
        </pc:picChg>
        <pc:picChg chg="add mod">
          <ac:chgData name="" userId="6716024c67b0b14e" providerId="LiveId" clId="{AFF1C137-2629-4F3B-A0D0-12BB55322B47}" dt="2022-04-24T02:38:15.512" v="1628" actId="1076"/>
          <ac:picMkLst>
            <pc:docMk/>
            <pc:sldMk cId="2779869991" sldId="941"/>
            <ac:picMk id="10" creationId="{F5ADB4D2-8DED-4BA9-8A46-257E123C667A}"/>
          </ac:picMkLst>
        </pc:picChg>
        <pc:cxnChg chg="add del mod">
          <ac:chgData name="" userId="6716024c67b0b14e" providerId="LiveId" clId="{AFF1C137-2629-4F3B-A0D0-12BB55322B47}" dt="2022-04-24T02:36:36.728" v="1599" actId="478"/>
          <ac:cxnSpMkLst>
            <pc:docMk/>
            <pc:sldMk cId="2779869991" sldId="941"/>
            <ac:cxnSpMk id="42" creationId="{B56332E3-5A8E-4404-B528-780124597DB0}"/>
          </ac:cxnSpMkLst>
        </pc:cxnChg>
      </pc:sldChg>
      <pc:sldChg chg="addSp delSp modSp add">
        <pc:chgData name="" userId="6716024c67b0b14e" providerId="LiveId" clId="{AFF1C137-2629-4F3B-A0D0-12BB55322B47}" dt="2022-04-26T05:14:06.069" v="6848" actId="20577"/>
        <pc:sldMkLst>
          <pc:docMk/>
          <pc:sldMk cId="3864222475" sldId="943"/>
        </pc:sldMkLst>
        <pc:spChg chg="mod">
          <ac:chgData name="" userId="6716024c67b0b14e" providerId="LiveId" clId="{AFF1C137-2629-4F3B-A0D0-12BB55322B47}" dt="2022-04-23T08:28:59.910" v="762" actId="20577"/>
          <ac:spMkLst>
            <pc:docMk/>
            <pc:sldMk cId="3864222475" sldId="943"/>
            <ac:spMk id="35" creationId="{2151D1B2-40EE-491A-B74B-B22D0BA06EC3}"/>
          </ac:spMkLst>
        </pc:spChg>
        <pc:spChg chg="mod">
          <ac:chgData name="" userId="6716024c67b0b14e" providerId="LiveId" clId="{AFF1C137-2629-4F3B-A0D0-12BB55322B47}" dt="2022-04-23T08:29:01.406" v="763" actId="20577"/>
          <ac:spMkLst>
            <pc:docMk/>
            <pc:sldMk cId="3864222475" sldId="943"/>
            <ac:spMk id="36" creationId="{B012CEB1-A8A6-4F21-A219-A70E7890F828}"/>
          </ac:spMkLst>
        </pc:spChg>
        <pc:spChg chg="mod">
          <ac:chgData name="" userId="6716024c67b0b14e" providerId="LiveId" clId="{AFF1C137-2629-4F3B-A0D0-12BB55322B47}" dt="2022-04-23T08:29:02.870" v="764" actId="20577"/>
          <ac:spMkLst>
            <pc:docMk/>
            <pc:sldMk cId="3864222475" sldId="943"/>
            <ac:spMk id="37" creationId="{BDA75A42-D790-4B08-A379-4401AD3FA6D4}"/>
          </ac:spMkLst>
        </pc:spChg>
        <pc:spChg chg="mod">
          <ac:chgData name="" userId="6716024c67b0b14e" providerId="LiveId" clId="{AFF1C137-2629-4F3B-A0D0-12BB55322B47}" dt="2022-04-23T08:29:04.262" v="765" actId="20577"/>
          <ac:spMkLst>
            <pc:docMk/>
            <pc:sldMk cId="3864222475" sldId="943"/>
            <ac:spMk id="38" creationId="{733E7EB6-6A49-45B2-8949-F82860F11A82}"/>
          </ac:spMkLst>
        </pc:spChg>
        <pc:spChg chg="del">
          <ac:chgData name="" userId="6716024c67b0b14e" providerId="LiveId" clId="{AFF1C137-2629-4F3B-A0D0-12BB55322B47}" dt="2022-04-23T08:29:23.446" v="768" actId="478"/>
          <ac:spMkLst>
            <pc:docMk/>
            <pc:sldMk cId="3864222475" sldId="943"/>
            <ac:spMk id="48" creationId="{172D9615-8AB8-4084-8C3C-B312791010D3}"/>
          </ac:spMkLst>
        </pc:spChg>
        <pc:spChg chg="add mod">
          <ac:chgData name="" userId="6716024c67b0b14e" providerId="LiveId" clId="{AFF1C137-2629-4F3B-A0D0-12BB55322B47}" dt="2022-04-26T01:59:17.072" v="6825" actId="1076"/>
          <ac:spMkLst>
            <pc:docMk/>
            <pc:sldMk cId="3864222475" sldId="943"/>
            <ac:spMk id="48" creationId="{2ACA4503-C788-4903-A060-A4DB29D4E0FD}"/>
          </ac:spMkLst>
        </pc:spChg>
        <pc:spChg chg="mod">
          <ac:chgData name="" userId="6716024c67b0b14e" providerId="LiveId" clId="{AFF1C137-2629-4F3B-A0D0-12BB55322B47}" dt="2022-04-23T08:29:32.184" v="770" actId="1076"/>
          <ac:spMkLst>
            <pc:docMk/>
            <pc:sldMk cId="3864222475" sldId="943"/>
            <ac:spMk id="49" creationId="{CBE0FEA0-4C37-4C7C-96A5-D700182DD91B}"/>
          </ac:spMkLst>
        </pc:spChg>
        <pc:spChg chg="del">
          <ac:chgData name="" userId="6716024c67b0b14e" providerId="LiveId" clId="{AFF1C137-2629-4F3B-A0D0-12BB55322B47}" dt="2022-04-23T08:29:25.969" v="769" actId="478"/>
          <ac:spMkLst>
            <pc:docMk/>
            <pc:sldMk cId="3864222475" sldId="943"/>
            <ac:spMk id="50" creationId="{8D404EBA-CAB5-4C3F-A83B-BD14B4434BF1}"/>
          </ac:spMkLst>
        </pc:spChg>
        <pc:spChg chg="add mod">
          <ac:chgData name="" userId="6716024c67b0b14e" providerId="LiveId" clId="{AFF1C137-2629-4F3B-A0D0-12BB55322B47}" dt="2022-04-26T01:59:28.619" v="6828" actId="14100"/>
          <ac:spMkLst>
            <pc:docMk/>
            <pc:sldMk cId="3864222475" sldId="943"/>
            <ac:spMk id="50" creationId="{CA6F5AD3-8378-4AAE-B7A6-04180482AE19}"/>
          </ac:spMkLst>
        </pc:spChg>
        <pc:spChg chg="add mod">
          <ac:chgData name="" userId="6716024c67b0b14e" providerId="LiveId" clId="{AFF1C137-2629-4F3B-A0D0-12BB55322B47}" dt="2022-04-26T05:14:06.069" v="6848" actId="20577"/>
          <ac:spMkLst>
            <pc:docMk/>
            <pc:sldMk cId="3864222475" sldId="943"/>
            <ac:spMk id="52" creationId="{B0C2ACD5-D5E5-4DA4-8FD1-DDB3392471B9}"/>
          </ac:spMkLst>
        </pc:spChg>
        <pc:grpChg chg="mod">
          <ac:chgData name="" userId="6716024c67b0b14e" providerId="LiveId" clId="{AFF1C137-2629-4F3B-A0D0-12BB55322B47}" dt="2022-04-23T08:29:13.648" v="766" actId="1076"/>
          <ac:grpSpMkLst>
            <pc:docMk/>
            <pc:sldMk cId="3864222475" sldId="943"/>
            <ac:grpSpMk id="25" creationId="{A5F67401-D28C-418B-9445-C11DB017134A}"/>
          </ac:grpSpMkLst>
        </pc:grpChg>
      </pc:sldChg>
      <pc:sldChg chg="addSp delSp modSp add">
        <pc:chgData name="" userId="6716024c67b0b14e" providerId="LiveId" clId="{AFF1C137-2629-4F3B-A0D0-12BB55322B47}" dt="2022-04-24T03:12:33.006" v="2047"/>
        <pc:sldMkLst>
          <pc:docMk/>
          <pc:sldMk cId="833251553" sldId="944"/>
        </pc:sldMkLst>
        <pc:spChg chg="add del">
          <ac:chgData name="" userId="6716024c67b0b14e" providerId="LiveId" clId="{AFF1C137-2629-4F3B-A0D0-12BB55322B47}" dt="2022-04-24T02:44:02.513" v="1747"/>
          <ac:spMkLst>
            <pc:docMk/>
            <pc:sldMk cId="833251553" sldId="944"/>
            <ac:spMk id="18" creationId="{F1789246-3872-443C-B6BC-3BB0ACD2F326}"/>
          </ac:spMkLst>
        </pc:spChg>
        <pc:spChg chg="add mod">
          <ac:chgData name="" userId="6716024c67b0b14e" providerId="LiveId" clId="{AFF1C137-2629-4F3B-A0D0-12BB55322B47}" dt="2022-04-23T11:13:30.788" v="898" actId="1076"/>
          <ac:spMkLst>
            <pc:docMk/>
            <pc:sldMk cId="833251553" sldId="944"/>
            <ac:spMk id="19" creationId="{A8349652-EEB3-458E-A312-87C790CAD39B}"/>
          </ac:spMkLst>
        </pc:spChg>
        <pc:spChg chg="add mod">
          <ac:chgData name="" userId="6716024c67b0b14e" providerId="LiveId" clId="{AFF1C137-2629-4F3B-A0D0-12BB55322B47}" dt="2022-04-23T11:14:16.514" v="909" actId="208"/>
          <ac:spMkLst>
            <pc:docMk/>
            <pc:sldMk cId="833251553" sldId="944"/>
            <ac:spMk id="26" creationId="{8DD108E6-45B0-40A6-8914-5A9DFD82052F}"/>
          </ac:spMkLst>
        </pc:spChg>
        <pc:spChg chg="add del mod">
          <ac:chgData name="" userId="6716024c67b0b14e" providerId="LiveId" clId="{AFF1C137-2629-4F3B-A0D0-12BB55322B47}" dt="2022-04-24T02:44:38.861" v="1766" actId="20577"/>
          <ac:spMkLst>
            <pc:docMk/>
            <pc:sldMk cId="833251553" sldId="944"/>
            <ac:spMk id="31" creationId="{73F4F237-896F-42F0-B27B-B04A4CA94C03}"/>
          </ac:spMkLst>
        </pc:spChg>
        <pc:spChg chg="mod">
          <ac:chgData name="" userId="6716024c67b0b14e" providerId="LiveId" clId="{AFF1C137-2629-4F3B-A0D0-12BB55322B47}" dt="2022-04-23T11:12:35.052" v="884" actId="16959"/>
          <ac:spMkLst>
            <pc:docMk/>
            <pc:sldMk cId="833251553" sldId="944"/>
            <ac:spMk id="39" creationId="{9D021D0B-73FA-41E1-A288-A78BDDD52CB5}"/>
          </ac:spMkLst>
        </pc:spChg>
        <pc:grpChg chg="add del mod">
          <ac:chgData name="" userId="6716024c67b0b14e" providerId="LiveId" clId="{AFF1C137-2629-4F3B-A0D0-12BB55322B47}" dt="2022-04-23T11:12:39.128" v="885" actId="478"/>
          <ac:grpSpMkLst>
            <pc:docMk/>
            <pc:sldMk cId="833251553" sldId="944"/>
            <ac:grpSpMk id="16" creationId="{CD9BB919-C495-41C6-BD9E-7B084A2C4737}"/>
          </ac:grpSpMkLst>
        </pc:grpChg>
        <pc:picChg chg="del">
          <ac:chgData name="" userId="6716024c67b0b14e" providerId="LiveId" clId="{AFF1C137-2629-4F3B-A0D0-12BB55322B47}" dt="2022-04-24T03:12:10.511" v="2036" actId="478"/>
          <ac:picMkLst>
            <pc:docMk/>
            <pc:sldMk cId="833251553" sldId="944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3.006" v="2047"/>
          <ac:picMkLst>
            <pc:docMk/>
            <pc:sldMk cId="833251553" sldId="944"/>
            <ac:picMk id="18" creationId="{AE20A56D-1BB9-4F1C-94F6-79474C456090}"/>
          </ac:picMkLst>
        </pc:picChg>
        <pc:cxnChg chg="add mod">
          <ac:chgData name="" userId="6716024c67b0b14e" providerId="LiveId" clId="{AFF1C137-2629-4F3B-A0D0-12BB55322B47}" dt="2022-04-23T11:14:07.310" v="907" actId="14100"/>
          <ac:cxnSpMkLst>
            <pc:docMk/>
            <pc:sldMk cId="833251553" sldId="944"/>
            <ac:cxnSpMk id="20" creationId="{F0DF6B49-4832-4232-A1B5-45E608AE5299}"/>
          </ac:cxnSpMkLst>
        </pc:cxnChg>
      </pc:sldChg>
      <pc:sldChg chg="addSp delSp modSp add">
        <pc:chgData name="" userId="6716024c67b0b14e" providerId="LiveId" clId="{AFF1C137-2629-4F3B-A0D0-12BB55322B47}" dt="2022-04-26T06:25:42.714" v="6949" actId="1076"/>
        <pc:sldMkLst>
          <pc:docMk/>
          <pc:sldMk cId="3252619032" sldId="945"/>
        </pc:sldMkLst>
        <pc:spChg chg="mod">
          <ac:chgData name="" userId="6716024c67b0b14e" providerId="LiveId" clId="{AFF1C137-2629-4F3B-A0D0-12BB55322B47}" dt="2022-04-23T11:15:18.189" v="917" actId="1076"/>
          <ac:spMkLst>
            <pc:docMk/>
            <pc:sldMk cId="3252619032" sldId="945"/>
            <ac:spMk id="2" creationId="{D8A14DA9-0F12-428B-A7FF-C6B57311C9B7}"/>
          </ac:spMkLst>
        </pc:spChg>
        <pc:spChg chg="del">
          <ac:chgData name="" userId="6716024c67b0b14e" providerId="LiveId" clId="{AFF1C137-2629-4F3B-A0D0-12BB55322B47}" dt="2022-04-23T11:15:00.439" v="913" actId="478"/>
          <ac:spMkLst>
            <pc:docMk/>
            <pc:sldMk cId="3252619032" sldId="945"/>
            <ac:spMk id="19" creationId="{A8349652-EEB3-458E-A312-87C790CAD39B}"/>
          </ac:spMkLst>
        </pc:spChg>
        <pc:spChg chg="mod">
          <ac:chgData name="" userId="6716024c67b0b14e" providerId="LiveId" clId="{AFF1C137-2629-4F3B-A0D0-12BB55322B47}" dt="2022-04-23T11:15:23.673" v="918" actId="404"/>
          <ac:spMkLst>
            <pc:docMk/>
            <pc:sldMk cId="3252619032" sldId="945"/>
            <ac:spMk id="22" creationId="{1478F809-D157-42C8-AE34-F6E84FABA8FA}"/>
          </ac:spMkLst>
        </pc:spChg>
        <pc:spChg chg="mod topLvl">
          <ac:chgData name="" userId="6716024c67b0b14e" providerId="LiveId" clId="{AFF1C137-2629-4F3B-A0D0-12BB55322B47}" dt="2022-04-23T11:20:18.082" v="987" actId="1076"/>
          <ac:spMkLst>
            <pc:docMk/>
            <pc:sldMk cId="3252619032" sldId="945"/>
            <ac:spMk id="24" creationId="{73E41C2E-495C-4209-AC05-9344EEB4D4EC}"/>
          </ac:spMkLst>
        </pc:spChg>
        <pc:spChg chg="mod topLvl">
          <ac:chgData name="" userId="6716024c67b0b14e" providerId="LiveId" clId="{AFF1C137-2629-4F3B-A0D0-12BB55322B47}" dt="2022-04-23T11:20:24.508" v="988" actId="1076"/>
          <ac:spMkLst>
            <pc:docMk/>
            <pc:sldMk cId="3252619032" sldId="945"/>
            <ac:spMk id="25" creationId="{F5EFAAD8-54B8-45D5-AA0F-5D50EFE76A93}"/>
          </ac:spMkLst>
        </pc:spChg>
        <pc:spChg chg="del">
          <ac:chgData name="" userId="6716024c67b0b14e" providerId="LiveId" clId="{AFF1C137-2629-4F3B-A0D0-12BB55322B47}" dt="2022-04-23T11:14:59.350" v="912" actId="478"/>
          <ac:spMkLst>
            <pc:docMk/>
            <pc:sldMk cId="3252619032" sldId="945"/>
            <ac:spMk id="26" creationId="{8DD108E6-45B0-40A6-8914-5A9DFD82052F}"/>
          </ac:spMkLst>
        </pc:spChg>
        <pc:spChg chg="add mod">
          <ac:chgData name="" userId="6716024c67b0b14e" providerId="LiveId" clId="{AFF1C137-2629-4F3B-A0D0-12BB55322B47}" dt="2022-04-23T11:19:19.005" v="970" actId="14100"/>
          <ac:spMkLst>
            <pc:docMk/>
            <pc:sldMk cId="3252619032" sldId="945"/>
            <ac:spMk id="27" creationId="{32DD83C0-5CCA-4206-8EDE-E635BEF2EA6F}"/>
          </ac:spMkLst>
        </pc:spChg>
        <pc:spChg chg="mod">
          <ac:chgData name="" userId="6716024c67b0b14e" providerId="LiveId" clId="{AFF1C137-2629-4F3B-A0D0-12BB55322B47}" dt="2022-04-24T02:44:50.207" v="1774" actId="20577"/>
          <ac:spMkLst>
            <pc:docMk/>
            <pc:sldMk cId="3252619032" sldId="945"/>
            <ac:spMk id="31" creationId="{73F4F237-896F-42F0-B27B-B04A4CA94C03}"/>
          </ac:spMkLst>
        </pc:spChg>
        <pc:spChg chg="add mod">
          <ac:chgData name="" userId="6716024c67b0b14e" providerId="LiveId" clId="{AFF1C137-2629-4F3B-A0D0-12BB55322B47}" dt="2022-04-23T11:18:17.516" v="959" actId="1076"/>
          <ac:spMkLst>
            <pc:docMk/>
            <pc:sldMk cId="3252619032" sldId="945"/>
            <ac:spMk id="32" creationId="{17952C4E-DB28-49DC-86AA-E455173EFE19}"/>
          </ac:spMkLst>
        </pc:spChg>
        <pc:spChg chg="add mod">
          <ac:chgData name="" userId="6716024c67b0b14e" providerId="LiveId" clId="{AFF1C137-2629-4F3B-A0D0-12BB55322B47}" dt="2022-04-23T11:19:54.717" v="980" actId="20578"/>
          <ac:spMkLst>
            <pc:docMk/>
            <pc:sldMk cId="3252619032" sldId="945"/>
            <ac:spMk id="33" creationId="{A6326770-4652-49DF-9A1E-B59927BB3F8E}"/>
          </ac:spMkLst>
        </pc:spChg>
        <pc:spChg chg="mod">
          <ac:chgData name="" userId="6716024c67b0b14e" providerId="LiveId" clId="{AFF1C137-2629-4F3B-A0D0-12BB55322B47}" dt="2022-04-26T06:25:42.714" v="6949" actId="1076"/>
          <ac:spMkLst>
            <pc:docMk/>
            <pc:sldMk cId="3252619032" sldId="945"/>
            <ac:spMk id="39" creationId="{9D021D0B-73FA-41E1-A288-A78BDDD52CB5}"/>
          </ac:spMkLst>
        </pc:spChg>
        <pc:grpChg chg="mod">
          <ac:chgData name="" userId="6716024c67b0b14e" providerId="LiveId" clId="{AFF1C137-2629-4F3B-A0D0-12BB55322B47}" dt="2022-04-23T11:15:12.505" v="916" actId="404"/>
          <ac:grpSpMkLst>
            <pc:docMk/>
            <pc:sldMk cId="3252619032" sldId="945"/>
            <ac:grpSpMk id="3" creationId="{CDFC5161-E9D9-4556-9BF8-239169F945C0}"/>
          </ac:grpSpMkLst>
        </pc:grpChg>
        <pc:grpChg chg="add del mod">
          <ac:chgData name="" userId="6716024c67b0b14e" providerId="LiveId" clId="{AFF1C137-2629-4F3B-A0D0-12BB55322B47}" dt="2022-04-23T11:15:26.832" v="919" actId="478"/>
          <ac:grpSpMkLst>
            <pc:docMk/>
            <pc:sldMk cId="3252619032" sldId="945"/>
            <ac:grpSpMk id="18" creationId="{B5946B25-EDB4-4635-B3E2-444999CF1FEF}"/>
          </ac:grpSpMkLst>
        </pc:grpChg>
        <pc:grpChg chg="add del mod">
          <ac:chgData name="" userId="6716024c67b0b14e" providerId="LiveId" clId="{AFF1C137-2629-4F3B-A0D0-12BB55322B47}" dt="2022-04-23T11:15:55.689" v="925" actId="165"/>
          <ac:grpSpMkLst>
            <pc:docMk/>
            <pc:sldMk cId="3252619032" sldId="945"/>
            <ac:grpSpMk id="23" creationId="{8201C6DD-3C54-4DA1-B2BA-D8763E24EFCE}"/>
          </ac:grpSpMkLst>
        </pc:grpChg>
        <pc:picChg chg="del">
          <ac:chgData name="" userId="6716024c67b0b14e" providerId="LiveId" clId="{AFF1C137-2629-4F3B-A0D0-12BB55322B47}" dt="2022-04-24T03:12:12.343" v="2037" actId="478"/>
          <ac:picMkLst>
            <pc:docMk/>
            <pc:sldMk cId="3252619032" sldId="945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4.805" v="2048"/>
          <ac:picMkLst>
            <pc:docMk/>
            <pc:sldMk cId="3252619032" sldId="945"/>
            <ac:picMk id="21" creationId="{8D1E39B5-A270-42C9-B8C2-1FB35D5BAC95}"/>
          </ac:picMkLst>
        </pc:picChg>
        <pc:cxnChg chg="add mod">
          <ac:chgData name="" userId="6716024c67b0b14e" providerId="LiveId" clId="{AFF1C137-2629-4F3B-A0D0-12BB55322B47}" dt="2022-04-23T11:17:31.505" v="939" actId="693"/>
          <ac:cxnSpMkLst>
            <pc:docMk/>
            <pc:sldMk cId="3252619032" sldId="945"/>
            <ac:cxnSpMk id="6" creationId="{9575AC12-DA7A-4DE9-984F-8507575B3037}"/>
          </ac:cxnSpMkLst>
        </pc:cxnChg>
        <pc:cxnChg chg="del mod">
          <ac:chgData name="" userId="6716024c67b0b14e" providerId="LiveId" clId="{AFF1C137-2629-4F3B-A0D0-12BB55322B47}" dt="2022-04-23T11:15:00.894" v="914" actId="478"/>
          <ac:cxnSpMkLst>
            <pc:docMk/>
            <pc:sldMk cId="3252619032" sldId="945"/>
            <ac:cxnSpMk id="20" creationId="{F0DF6B49-4832-4232-A1B5-45E608AE5299}"/>
          </ac:cxnSpMkLst>
        </pc:cxnChg>
      </pc:sldChg>
      <pc:sldChg chg="addSp delSp modSp add">
        <pc:chgData name="" userId="6716024c67b0b14e" providerId="LiveId" clId="{AFF1C137-2629-4F3B-A0D0-12BB55322B47}" dt="2022-04-24T03:12:36.376" v="2049"/>
        <pc:sldMkLst>
          <pc:docMk/>
          <pc:sldMk cId="2604891990" sldId="946"/>
        </pc:sldMkLst>
        <pc:spChg chg="add mod">
          <ac:chgData name="" userId="6716024c67b0b14e" providerId="LiveId" clId="{AFF1C137-2629-4F3B-A0D0-12BB55322B47}" dt="2022-04-23T11:22:06.821" v="1008" actId="1076"/>
          <ac:spMkLst>
            <pc:docMk/>
            <pc:sldMk cId="2604891990" sldId="946"/>
            <ac:spMk id="21" creationId="{AE0DDD69-6F32-4635-9184-4335047A09B9}"/>
          </ac:spMkLst>
        </pc:spChg>
        <pc:spChg chg="add mod">
          <ac:chgData name="" userId="6716024c67b0b14e" providerId="LiveId" clId="{AFF1C137-2629-4F3B-A0D0-12BB55322B47}" dt="2022-04-23T11:22:06.821" v="1008" actId="1076"/>
          <ac:spMkLst>
            <pc:docMk/>
            <pc:sldMk cId="2604891990" sldId="946"/>
            <ac:spMk id="22" creationId="{8557A1A1-A6CB-42EA-886D-9C46E7503B8A}"/>
          </ac:spMkLst>
        </pc:spChg>
        <pc:spChg chg="add mod">
          <ac:chgData name="" userId="6716024c67b0b14e" providerId="LiveId" clId="{AFF1C137-2629-4F3B-A0D0-12BB55322B47}" dt="2022-04-23T11:22:06.821" v="1008" actId="1076"/>
          <ac:spMkLst>
            <pc:docMk/>
            <pc:sldMk cId="2604891990" sldId="946"/>
            <ac:spMk id="23" creationId="{9FBA304E-432C-4408-9D04-A825AF24884B}"/>
          </ac:spMkLst>
        </pc:spChg>
        <pc:spChg chg="add mod">
          <ac:chgData name="" userId="6716024c67b0b14e" providerId="LiveId" clId="{AFF1C137-2629-4F3B-A0D0-12BB55322B47}" dt="2022-04-23T11:22:06.821" v="1008" actId="1076"/>
          <ac:spMkLst>
            <pc:docMk/>
            <pc:sldMk cId="2604891990" sldId="946"/>
            <ac:spMk id="26" creationId="{F97A7E51-84A8-4E82-9DCD-59EDA446D2ED}"/>
          </ac:spMkLst>
        </pc:spChg>
        <pc:spChg chg="del">
          <ac:chgData name="" userId="6716024c67b0b14e" providerId="LiveId" clId="{AFF1C137-2629-4F3B-A0D0-12BB55322B47}" dt="2022-04-23T11:21:53.349" v="1005" actId="478"/>
          <ac:spMkLst>
            <pc:docMk/>
            <pc:sldMk cId="2604891990" sldId="946"/>
            <ac:spMk id="27" creationId="{32DD83C0-5CCA-4206-8EDE-E635BEF2EA6F}"/>
          </ac:spMkLst>
        </pc:spChg>
        <pc:spChg chg="mod">
          <ac:chgData name="" userId="6716024c67b0b14e" providerId="LiveId" clId="{AFF1C137-2629-4F3B-A0D0-12BB55322B47}" dt="2022-04-24T02:44:56.384" v="1782" actId="20577"/>
          <ac:spMkLst>
            <pc:docMk/>
            <pc:sldMk cId="2604891990" sldId="946"/>
            <ac:spMk id="31" creationId="{73F4F237-896F-42F0-B27B-B04A4CA94C03}"/>
          </ac:spMkLst>
        </pc:spChg>
        <pc:spChg chg="add del mod">
          <ac:chgData name="" userId="6716024c67b0b14e" providerId="LiveId" clId="{AFF1C137-2629-4F3B-A0D0-12BB55322B47}" dt="2022-04-23T11:22:54.918" v="1022" actId="20577"/>
          <ac:spMkLst>
            <pc:docMk/>
            <pc:sldMk cId="2604891990" sldId="946"/>
            <ac:spMk id="32" creationId="{17952C4E-DB28-49DC-86AA-E455173EFE19}"/>
          </ac:spMkLst>
        </pc:spChg>
        <pc:spChg chg="del">
          <ac:chgData name="" userId="6716024c67b0b14e" providerId="LiveId" clId="{AFF1C137-2629-4F3B-A0D0-12BB55322B47}" dt="2022-04-23T11:21:54.638" v="1006" actId="478"/>
          <ac:spMkLst>
            <pc:docMk/>
            <pc:sldMk cId="2604891990" sldId="946"/>
            <ac:spMk id="33" creationId="{A6326770-4652-49DF-9A1E-B59927BB3F8E}"/>
          </ac:spMkLst>
        </pc:spChg>
        <pc:picChg chg="del">
          <ac:chgData name="" userId="6716024c67b0b14e" providerId="LiveId" clId="{AFF1C137-2629-4F3B-A0D0-12BB55322B47}" dt="2022-04-24T03:12:13.567" v="2038" actId="478"/>
          <ac:picMkLst>
            <pc:docMk/>
            <pc:sldMk cId="2604891990" sldId="946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6.376" v="2049"/>
          <ac:picMkLst>
            <pc:docMk/>
            <pc:sldMk cId="2604891990" sldId="946"/>
            <ac:picMk id="27" creationId="{320D85B3-2D83-4CA2-ADA3-6DA84DF18417}"/>
          </ac:picMkLst>
        </pc:picChg>
        <pc:cxnChg chg="add mod">
          <ac:chgData name="" userId="6716024c67b0b14e" providerId="LiveId" clId="{AFF1C137-2629-4F3B-A0D0-12BB55322B47}" dt="2022-04-23T11:22:06.821" v="1008" actId="1076"/>
          <ac:cxnSpMkLst>
            <pc:docMk/>
            <pc:sldMk cId="2604891990" sldId="946"/>
            <ac:cxnSpMk id="28" creationId="{9D6049C6-9458-4E1C-A909-9DC979E07E68}"/>
          </ac:cxnSpMkLst>
        </pc:cxnChg>
      </pc:sldChg>
      <pc:sldChg chg="addSp delSp modSp add">
        <pc:chgData name="" userId="6716024c67b0b14e" providerId="LiveId" clId="{AFF1C137-2629-4F3B-A0D0-12BB55322B47}" dt="2022-04-24T03:12:37.500" v="2050"/>
        <pc:sldMkLst>
          <pc:docMk/>
          <pc:sldMk cId="1521698747" sldId="947"/>
        </pc:sldMkLst>
        <pc:spChg chg="add mod">
          <ac:chgData name="" userId="6716024c67b0b14e" providerId="LiveId" clId="{AFF1C137-2629-4F3B-A0D0-12BB55322B47}" dt="2022-04-23T11:24:26.220" v="1049" actId="1076"/>
          <ac:spMkLst>
            <pc:docMk/>
            <pc:sldMk cId="1521698747" sldId="947"/>
            <ac:spMk id="16" creationId="{A847AB1F-84FA-4A99-ABFC-F8B8A5C196B9}"/>
          </ac:spMkLst>
        </pc:spChg>
        <pc:spChg chg="del">
          <ac:chgData name="" userId="6716024c67b0b14e" providerId="LiveId" clId="{AFF1C137-2629-4F3B-A0D0-12BB55322B47}" dt="2022-04-23T11:23:11.935" v="1025" actId="478"/>
          <ac:spMkLst>
            <pc:docMk/>
            <pc:sldMk cId="1521698747" sldId="947"/>
            <ac:spMk id="23" creationId="{9FBA304E-432C-4408-9D04-A825AF24884B}"/>
          </ac:spMkLst>
        </pc:spChg>
        <pc:spChg chg="del">
          <ac:chgData name="" userId="6716024c67b0b14e" providerId="LiveId" clId="{AFF1C137-2629-4F3B-A0D0-12BB55322B47}" dt="2022-04-23T11:23:13.031" v="1026" actId="478"/>
          <ac:spMkLst>
            <pc:docMk/>
            <pc:sldMk cId="1521698747" sldId="947"/>
            <ac:spMk id="26" creationId="{F97A7E51-84A8-4E82-9DCD-59EDA446D2ED}"/>
          </ac:spMkLst>
        </pc:spChg>
        <pc:spChg chg="add mod">
          <ac:chgData name="" userId="6716024c67b0b14e" providerId="LiveId" clId="{AFF1C137-2629-4F3B-A0D0-12BB55322B47}" dt="2022-04-23T11:23:19.773" v="1028" actId="1076"/>
          <ac:spMkLst>
            <pc:docMk/>
            <pc:sldMk cId="1521698747" sldId="947"/>
            <ac:spMk id="27" creationId="{CE9E2163-51E9-4A78-AE70-5FCED08677B6}"/>
          </ac:spMkLst>
        </pc:spChg>
        <pc:spChg chg="add mod">
          <ac:chgData name="" userId="6716024c67b0b14e" providerId="LiveId" clId="{AFF1C137-2629-4F3B-A0D0-12BB55322B47}" dt="2022-04-23T11:24:37.113" v="1054" actId="20577"/>
          <ac:spMkLst>
            <pc:docMk/>
            <pc:sldMk cId="1521698747" sldId="947"/>
            <ac:spMk id="29" creationId="{DCA07225-E259-4089-A913-9C5F3C939692}"/>
          </ac:spMkLst>
        </pc:spChg>
        <pc:spChg chg="add mod">
          <ac:chgData name="" userId="6716024c67b0b14e" providerId="LiveId" clId="{AFF1C137-2629-4F3B-A0D0-12BB55322B47}" dt="2022-04-23T11:23:54.750" v="1036" actId="1076"/>
          <ac:spMkLst>
            <pc:docMk/>
            <pc:sldMk cId="1521698747" sldId="947"/>
            <ac:spMk id="30" creationId="{50F56B95-72B3-4037-98A7-C6A02AA8ABA3}"/>
          </ac:spMkLst>
        </pc:spChg>
        <pc:spChg chg="mod">
          <ac:chgData name="" userId="6716024c67b0b14e" providerId="LiveId" clId="{AFF1C137-2629-4F3B-A0D0-12BB55322B47}" dt="2022-04-24T02:45:02.302" v="1790" actId="20577"/>
          <ac:spMkLst>
            <pc:docMk/>
            <pc:sldMk cId="1521698747" sldId="947"/>
            <ac:spMk id="31" creationId="{73F4F237-896F-42F0-B27B-B04A4CA94C03}"/>
          </ac:spMkLst>
        </pc:spChg>
        <pc:spChg chg="del">
          <ac:chgData name="" userId="6716024c67b0b14e" providerId="LiveId" clId="{AFF1C137-2629-4F3B-A0D0-12BB55322B47}" dt="2022-04-23T11:23:10.904" v="1024" actId="478"/>
          <ac:spMkLst>
            <pc:docMk/>
            <pc:sldMk cId="1521698747" sldId="947"/>
            <ac:spMk id="32" creationId="{17952C4E-DB28-49DC-86AA-E455173EFE19}"/>
          </ac:spMkLst>
        </pc:spChg>
        <pc:spChg chg="add mod">
          <ac:chgData name="" userId="6716024c67b0b14e" providerId="LiveId" clId="{AFF1C137-2629-4F3B-A0D0-12BB55322B47}" dt="2022-04-23T11:24:48.176" v="1058" actId="20577"/>
          <ac:spMkLst>
            <pc:docMk/>
            <pc:sldMk cId="1521698747" sldId="947"/>
            <ac:spMk id="33" creationId="{18E720A8-3A2F-407C-888B-9642735B7F3E}"/>
          </ac:spMkLst>
        </pc:spChg>
        <pc:spChg chg="add mod">
          <ac:chgData name="" userId="6716024c67b0b14e" providerId="LiveId" clId="{AFF1C137-2629-4F3B-A0D0-12BB55322B47}" dt="2022-04-23T11:25:50.875" v="1071" actId="20577"/>
          <ac:spMkLst>
            <pc:docMk/>
            <pc:sldMk cId="1521698747" sldId="947"/>
            <ac:spMk id="40" creationId="{9F890FD0-490F-477F-8E7B-B22234851B45}"/>
          </ac:spMkLst>
        </pc:spChg>
        <pc:picChg chg="del">
          <ac:chgData name="" userId="6716024c67b0b14e" providerId="LiveId" clId="{AFF1C137-2629-4F3B-A0D0-12BB55322B47}" dt="2022-04-24T03:12:14.784" v="2039" actId="478"/>
          <ac:picMkLst>
            <pc:docMk/>
            <pc:sldMk cId="1521698747" sldId="947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7.500" v="2050"/>
          <ac:picMkLst>
            <pc:docMk/>
            <pc:sldMk cId="1521698747" sldId="947"/>
            <ac:picMk id="32" creationId="{C76AC4F8-30A2-48EA-A2D0-AEE8CFF69830}"/>
          </ac:picMkLst>
        </pc:picChg>
        <pc:cxnChg chg="add mod">
          <ac:chgData name="" userId="6716024c67b0b14e" providerId="LiveId" clId="{AFF1C137-2629-4F3B-A0D0-12BB55322B47}" dt="2022-04-23T11:23:47.333" v="1035" actId="14100"/>
          <ac:cxnSpMkLst>
            <pc:docMk/>
            <pc:sldMk cId="1521698747" sldId="947"/>
            <ac:cxnSpMk id="36" creationId="{1DBD08F4-0AA4-440A-8562-F8ED47E0FBFB}"/>
          </ac:cxnSpMkLst>
        </pc:cxnChg>
        <pc:cxnChg chg="add mod">
          <ac:chgData name="" userId="6716024c67b0b14e" providerId="LiveId" clId="{AFF1C137-2629-4F3B-A0D0-12BB55322B47}" dt="2022-04-23T11:25:00.797" v="1059" actId="14100"/>
          <ac:cxnSpMkLst>
            <pc:docMk/>
            <pc:sldMk cId="1521698747" sldId="947"/>
            <ac:cxnSpMk id="37" creationId="{6F8EC4E6-C265-44A2-BFF4-D0CE05B75BFF}"/>
          </ac:cxnSpMkLst>
        </pc:cxnChg>
        <pc:cxnChg chg="add mod">
          <ac:chgData name="" userId="6716024c67b0b14e" providerId="LiveId" clId="{AFF1C137-2629-4F3B-A0D0-12BB55322B47}" dt="2022-04-23T11:24:48.176" v="1058" actId="20577"/>
          <ac:cxnSpMkLst>
            <pc:docMk/>
            <pc:sldMk cId="1521698747" sldId="947"/>
            <ac:cxnSpMk id="38" creationId="{6F3FB822-1D6D-477B-B352-A2E0296B4001}"/>
          </ac:cxnSpMkLst>
        </pc:cxnChg>
      </pc:sldChg>
      <pc:sldChg chg="addSp delSp modSp add">
        <pc:chgData name="" userId="6716024c67b0b14e" providerId="LiveId" clId="{AFF1C137-2629-4F3B-A0D0-12BB55322B47}" dt="2022-04-24T06:44:13.485" v="3372" actId="1076"/>
        <pc:sldMkLst>
          <pc:docMk/>
          <pc:sldMk cId="2600136417" sldId="948"/>
        </pc:sldMkLst>
        <pc:spChg chg="mod">
          <ac:chgData name="" userId="6716024c67b0b14e" providerId="LiveId" clId="{AFF1C137-2629-4F3B-A0D0-12BB55322B47}" dt="2022-04-24T02:45:08.701" v="1800" actId="20577"/>
          <ac:spMkLst>
            <pc:docMk/>
            <pc:sldMk cId="2600136417" sldId="948"/>
            <ac:spMk id="31" creationId="{73F4F237-896F-42F0-B27B-B04A4CA94C03}"/>
          </ac:spMkLst>
        </pc:spChg>
        <pc:spChg chg="add mod">
          <ac:chgData name="" userId="6716024c67b0b14e" providerId="LiveId" clId="{AFF1C137-2629-4F3B-A0D0-12BB55322B47}" dt="2022-04-23T11:26:52.822" v="1076" actId="1076"/>
          <ac:spMkLst>
            <pc:docMk/>
            <pc:sldMk cId="2600136417" sldId="948"/>
            <ac:spMk id="32" creationId="{CF5E8010-A902-4953-AC7D-21D7DFC8AE2A}"/>
          </ac:spMkLst>
        </pc:spChg>
        <pc:spChg chg="mod">
          <ac:chgData name="" userId="6716024c67b0b14e" providerId="LiveId" clId="{AFF1C137-2629-4F3B-A0D0-12BB55322B47}" dt="2022-04-24T06:44:13.485" v="3372" actId="1076"/>
          <ac:spMkLst>
            <pc:docMk/>
            <pc:sldMk cId="2600136417" sldId="948"/>
            <ac:spMk id="39" creationId="{9D021D0B-73FA-41E1-A288-A78BDDD52CB5}"/>
          </ac:spMkLst>
        </pc:spChg>
        <pc:spChg chg="add mod">
          <ac:chgData name="" userId="6716024c67b0b14e" providerId="LiveId" clId="{AFF1C137-2629-4F3B-A0D0-12BB55322B47}" dt="2022-04-23T11:26:52.822" v="1076" actId="1076"/>
          <ac:spMkLst>
            <pc:docMk/>
            <pc:sldMk cId="2600136417" sldId="948"/>
            <ac:spMk id="41" creationId="{7540BE20-08A7-4D85-AA19-D62A46FDF071}"/>
          </ac:spMkLst>
        </pc:spChg>
        <pc:spChg chg="add mod">
          <ac:chgData name="" userId="6716024c67b0b14e" providerId="LiveId" clId="{AFF1C137-2629-4F3B-A0D0-12BB55322B47}" dt="2022-04-23T11:27:23.581" v="1084" actId="1076"/>
          <ac:spMkLst>
            <pc:docMk/>
            <pc:sldMk cId="2600136417" sldId="948"/>
            <ac:spMk id="43" creationId="{D97B15F7-1605-4345-9BC8-F092972DEF6A}"/>
          </ac:spMkLst>
        </pc:spChg>
        <pc:spChg chg="add mod">
          <ac:chgData name="" userId="6716024c67b0b14e" providerId="LiveId" clId="{AFF1C137-2629-4F3B-A0D0-12BB55322B47}" dt="2022-04-23T11:27:23.581" v="1084" actId="1076"/>
          <ac:spMkLst>
            <pc:docMk/>
            <pc:sldMk cId="2600136417" sldId="948"/>
            <ac:spMk id="44" creationId="{32FC2B61-A748-4FF2-8BB1-680C1AFBC58A}"/>
          </ac:spMkLst>
        </pc:spChg>
        <pc:spChg chg="add mod">
          <ac:chgData name="" userId="6716024c67b0b14e" providerId="LiveId" clId="{AFF1C137-2629-4F3B-A0D0-12BB55322B47}" dt="2022-04-23T11:27:31.125" v="1086" actId="1076"/>
          <ac:spMkLst>
            <pc:docMk/>
            <pc:sldMk cId="2600136417" sldId="948"/>
            <ac:spMk id="46" creationId="{B9E2D22A-6E44-4CB8-A4DF-DF6DC883B791}"/>
          </ac:spMkLst>
        </pc:spChg>
        <pc:spChg chg="add mod">
          <ac:chgData name="" userId="6716024c67b0b14e" providerId="LiveId" clId="{AFF1C137-2629-4F3B-A0D0-12BB55322B47}" dt="2022-04-23T11:27:31.125" v="1086" actId="1076"/>
          <ac:spMkLst>
            <pc:docMk/>
            <pc:sldMk cId="2600136417" sldId="948"/>
            <ac:spMk id="47" creationId="{F70A271D-4ADA-492C-970F-D1886AE59D0B}"/>
          </ac:spMkLst>
        </pc:spChg>
        <pc:spChg chg="add mod">
          <ac:chgData name="" userId="6716024c67b0b14e" providerId="LiveId" clId="{AFF1C137-2629-4F3B-A0D0-12BB55322B47}" dt="2022-04-23T11:27:46.301" v="1089" actId="1076"/>
          <ac:spMkLst>
            <pc:docMk/>
            <pc:sldMk cId="2600136417" sldId="948"/>
            <ac:spMk id="48" creationId="{2D3CFF70-D995-43BD-A4B3-90C06E96E7CB}"/>
          </ac:spMkLst>
        </pc:spChg>
        <pc:spChg chg="add mod">
          <ac:chgData name="" userId="6716024c67b0b14e" providerId="LiveId" clId="{AFF1C137-2629-4F3B-A0D0-12BB55322B47}" dt="2022-04-23T11:27:46.301" v="1089" actId="1076"/>
          <ac:spMkLst>
            <pc:docMk/>
            <pc:sldMk cId="2600136417" sldId="948"/>
            <ac:spMk id="49" creationId="{ACDFFC91-0A94-451F-B4D5-6C2FCB3D9144}"/>
          </ac:spMkLst>
        </pc:spChg>
        <pc:spChg chg="add mod">
          <ac:chgData name="" userId="6716024c67b0b14e" providerId="LiveId" clId="{AFF1C137-2629-4F3B-A0D0-12BB55322B47}" dt="2022-04-23T11:27:37.878" v="1088" actId="1076"/>
          <ac:spMkLst>
            <pc:docMk/>
            <pc:sldMk cId="2600136417" sldId="948"/>
            <ac:spMk id="52" creationId="{B20FD536-FF92-457F-9DED-DE2F192554E4}"/>
          </ac:spMkLst>
        </pc:spChg>
        <pc:spChg chg="add mod">
          <ac:chgData name="" userId="6716024c67b0b14e" providerId="LiveId" clId="{AFF1C137-2629-4F3B-A0D0-12BB55322B47}" dt="2022-04-23T11:27:46.301" v="1089" actId="1076"/>
          <ac:spMkLst>
            <pc:docMk/>
            <pc:sldMk cId="2600136417" sldId="948"/>
            <ac:spMk id="54" creationId="{336FEEB2-0294-4162-9DA1-37EADDB97CE7}"/>
          </ac:spMkLst>
        </pc:spChg>
        <pc:picChg chg="del">
          <ac:chgData name="" userId="6716024c67b0b14e" providerId="LiveId" clId="{AFF1C137-2629-4F3B-A0D0-12BB55322B47}" dt="2022-04-24T03:12:16.967" v="2040" actId="478"/>
          <ac:picMkLst>
            <pc:docMk/>
            <pc:sldMk cId="2600136417" sldId="948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8.907" v="2051"/>
          <ac:picMkLst>
            <pc:docMk/>
            <pc:sldMk cId="2600136417" sldId="948"/>
            <ac:picMk id="55" creationId="{33ED0A52-8135-42DB-B538-D3F1B7FD3460}"/>
          </ac:picMkLst>
        </pc:picChg>
        <pc:cxnChg chg="add mod">
          <ac:chgData name="" userId="6716024c67b0b14e" providerId="LiveId" clId="{AFF1C137-2629-4F3B-A0D0-12BB55322B47}" dt="2022-04-23T11:26:55.982" v="1077" actId="14100"/>
          <ac:cxnSpMkLst>
            <pc:docMk/>
            <pc:sldMk cId="2600136417" sldId="948"/>
            <ac:cxnSpMk id="42" creationId="{8E960884-FF64-4FEE-814D-D9A9E4E043E5}"/>
          </ac:cxnSpMkLst>
        </pc:cxnChg>
        <pc:cxnChg chg="add mod">
          <ac:chgData name="" userId="6716024c67b0b14e" providerId="LiveId" clId="{AFF1C137-2629-4F3B-A0D0-12BB55322B47}" dt="2022-04-23T11:27:26.332" v="1085" actId="14100"/>
          <ac:cxnSpMkLst>
            <pc:docMk/>
            <pc:sldMk cId="2600136417" sldId="948"/>
            <ac:cxnSpMk id="45" creationId="{765A5335-5694-4D33-8CDE-9F6EBE939D7C}"/>
          </ac:cxnSpMkLst>
        </pc:cxnChg>
        <pc:cxnChg chg="add mod">
          <ac:chgData name="" userId="6716024c67b0b14e" providerId="LiveId" clId="{AFF1C137-2629-4F3B-A0D0-12BB55322B47}" dt="2022-04-23T11:27:33.125" v="1087" actId="14100"/>
          <ac:cxnSpMkLst>
            <pc:docMk/>
            <pc:sldMk cId="2600136417" sldId="948"/>
            <ac:cxnSpMk id="50" creationId="{D988664C-C351-49F9-A531-B706CB157DE6}"/>
          </ac:cxnSpMkLst>
        </pc:cxnChg>
        <pc:cxnChg chg="add mod">
          <ac:chgData name="" userId="6716024c67b0b14e" providerId="LiveId" clId="{AFF1C137-2629-4F3B-A0D0-12BB55322B47}" dt="2022-04-23T11:27:37.878" v="1088" actId="1076"/>
          <ac:cxnSpMkLst>
            <pc:docMk/>
            <pc:sldMk cId="2600136417" sldId="948"/>
            <ac:cxnSpMk id="51" creationId="{B5FE84A7-816D-41F4-B615-EFBE92E21DAA}"/>
          </ac:cxnSpMkLst>
        </pc:cxnChg>
        <pc:cxnChg chg="add mod">
          <ac:chgData name="" userId="6716024c67b0b14e" providerId="LiveId" clId="{AFF1C137-2629-4F3B-A0D0-12BB55322B47}" dt="2022-04-23T11:27:46.301" v="1089" actId="1076"/>
          <ac:cxnSpMkLst>
            <pc:docMk/>
            <pc:sldMk cId="2600136417" sldId="948"/>
            <ac:cxnSpMk id="53" creationId="{019084B1-F0B5-43D9-AC85-46D32D7D5A0C}"/>
          </ac:cxnSpMkLst>
        </pc:cxnChg>
      </pc:sldChg>
      <pc:sldChg chg="addSp delSp modSp add">
        <pc:chgData name="" userId="6716024c67b0b14e" providerId="LiveId" clId="{AFF1C137-2629-4F3B-A0D0-12BB55322B47}" dt="2022-04-26T06:17:42.516" v="6947" actId="20577"/>
        <pc:sldMkLst>
          <pc:docMk/>
          <pc:sldMk cId="1829498833" sldId="949"/>
        </pc:sldMkLst>
        <pc:spChg chg="mod">
          <ac:chgData name="" userId="6716024c67b0b14e" providerId="LiveId" clId="{AFF1C137-2629-4F3B-A0D0-12BB55322B47}" dt="2022-04-24T02:45:15.609" v="1808" actId="20577"/>
          <ac:spMkLst>
            <pc:docMk/>
            <pc:sldMk cId="1829498833" sldId="949"/>
            <ac:spMk id="31" creationId="{73F4F237-896F-42F0-B27B-B04A4CA94C03}"/>
          </ac:spMkLst>
        </pc:spChg>
        <pc:spChg chg="mod">
          <ac:chgData name="" userId="6716024c67b0b14e" providerId="LiveId" clId="{AFF1C137-2629-4F3B-A0D0-12BB55322B47}" dt="2022-04-23T11:29:08.399" v="1097" actId="207"/>
          <ac:spMkLst>
            <pc:docMk/>
            <pc:sldMk cId="1829498833" sldId="949"/>
            <ac:spMk id="32" creationId="{CF5E8010-A902-4953-AC7D-21D7DFC8AE2A}"/>
          </ac:spMkLst>
        </pc:spChg>
        <pc:spChg chg="mod">
          <ac:chgData name="" userId="6716024c67b0b14e" providerId="LiveId" clId="{AFF1C137-2629-4F3B-A0D0-12BB55322B47}" dt="2022-04-26T06:17:42.516" v="6947" actId="20577"/>
          <ac:spMkLst>
            <pc:docMk/>
            <pc:sldMk cId="1829498833" sldId="949"/>
            <ac:spMk id="41" creationId="{7540BE20-08A7-4D85-AA19-D62A46FDF071}"/>
          </ac:spMkLst>
        </pc:spChg>
        <pc:spChg chg="add mod">
          <ac:chgData name="" userId="6716024c67b0b14e" providerId="LiveId" clId="{AFF1C137-2629-4F3B-A0D0-12BB55322B47}" dt="2022-04-23T11:29:43.649" v="1105" actId="207"/>
          <ac:spMkLst>
            <pc:docMk/>
            <pc:sldMk cId="1829498833" sldId="949"/>
            <ac:spMk id="55" creationId="{38E3298E-5F84-4056-B1CE-9B4608020428}"/>
          </ac:spMkLst>
        </pc:spChg>
        <pc:picChg chg="del">
          <ac:chgData name="" userId="6716024c67b0b14e" providerId="LiveId" clId="{AFF1C137-2629-4F3B-A0D0-12BB55322B47}" dt="2022-04-24T03:12:18.270" v="2041" actId="478"/>
          <ac:picMkLst>
            <pc:docMk/>
            <pc:sldMk cId="1829498833" sldId="949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40.381" v="2052"/>
          <ac:picMkLst>
            <pc:docMk/>
            <pc:sldMk cId="1829498833" sldId="949"/>
            <ac:picMk id="56" creationId="{9DCCE538-29EE-4528-A502-B3B22A8068E3}"/>
          </ac:picMkLst>
        </pc:picChg>
        <pc:cxnChg chg="mod">
          <ac:chgData name="" userId="6716024c67b0b14e" providerId="LiveId" clId="{AFF1C137-2629-4F3B-A0D0-12BB55322B47}" dt="2022-04-23T11:28:54.274" v="1093" actId="208"/>
          <ac:cxnSpMkLst>
            <pc:docMk/>
            <pc:sldMk cId="1829498833" sldId="949"/>
            <ac:cxnSpMk id="42" creationId="{8E960884-FF64-4FEE-814D-D9A9E4E043E5}"/>
          </ac:cxnSpMkLst>
        </pc:cxnChg>
      </pc:sldChg>
      <pc:sldChg chg="addSp delSp modSp add">
        <pc:chgData name="" userId="6716024c67b0b14e" providerId="LiveId" clId="{AFF1C137-2629-4F3B-A0D0-12BB55322B47}" dt="2022-04-24T03:12:41.733" v="2053"/>
        <pc:sldMkLst>
          <pc:docMk/>
          <pc:sldMk cId="2369063237" sldId="950"/>
        </pc:sldMkLst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16" creationId="{A847AB1F-84FA-4A99-ABFC-F8B8A5C196B9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1" creationId="{AE0DDD69-6F32-4635-9184-4335047A09B9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2" creationId="{8557A1A1-A6CB-42EA-886D-9C46E7503B8A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4" creationId="{73E41C2E-495C-4209-AC05-9344EEB4D4EC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5" creationId="{F5EFAAD8-54B8-45D5-AA0F-5D50EFE76A93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7" creationId="{CE9E2163-51E9-4A78-AE70-5FCED08677B6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29" creationId="{DCA07225-E259-4089-A913-9C5F3C939692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30" creationId="{50F56B95-72B3-4037-98A7-C6A02AA8ABA3}"/>
          </ac:spMkLst>
        </pc:spChg>
        <pc:spChg chg="mod">
          <ac:chgData name="" userId="6716024c67b0b14e" providerId="LiveId" clId="{AFF1C137-2629-4F3B-A0D0-12BB55322B47}" dt="2022-04-24T02:45:23.078" v="1816" actId="20577"/>
          <ac:spMkLst>
            <pc:docMk/>
            <pc:sldMk cId="2369063237" sldId="950"/>
            <ac:spMk id="31" creationId="{73F4F237-896F-42F0-B27B-B04A4CA94C03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32" creationId="{CF5E8010-A902-4953-AC7D-21D7DFC8AE2A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33" creationId="{18E720A8-3A2F-407C-888B-9642735B7F3E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0" creationId="{9F890FD0-490F-477F-8E7B-B22234851B45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1" creationId="{7540BE20-08A7-4D85-AA19-D62A46FDF071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3" creationId="{D97B15F7-1605-4345-9BC8-F092972DEF6A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4" creationId="{32FC2B61-A748-4FF2-8BB1-680C1AFBC58A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6" creationId="{B9E2D22A-6E44-4CB8-A4DF-DF6DC883B791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7" creationId="{F70A271D-4ADA-492C-970F-D1886AE59D0B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8" creationId="{2D3CFF70-D995-43BD-A4B3-90C06E96E7CB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49" creationId="{ACDFFC91-0A94-451F-B4D5-6C2FCB3D9144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52" creationId="{B20FD536-FF92-457F-9DED-DE2F192554E4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54" creationId="{336FEEB2-0294-4162-9DA1-37EADDB97CE7}"/>
          </ac:spMkLst>
        </pc:spChg>
        <pc:spChg chg="del">
          <ac:chgData name="" userId="6716024c67b0b14e" providerId="LiveId" clId="{AFF1C137-2629-4F3B-A0D0-12BB55322B47}" dt="2022-04-23T11:35:21.138" v="1107" actId="478"/>
          <ac:spMkLst>
            <pc:docMk/>
            <pc:sldMk cId="2369063237" sldId="950"/>
            <ac:spMk id="55" creationId="{38E3298E-5F84-4056-B1CE-9B4608020428}"/>
          </ac:spMkLst>
        </pc:spChg>
        <pc:spChg chg="mod">
          <ac:chgData name="" userId="6716024c67b0b14e" providerId="LiveId" clId="{AFF1C137-2629-4F3B-A0D0-12BB55322B47}" dt="2022-04-23T11:47:53.268" v="1243" actId="208"/>
          <ac:spMkLst>
            <pc:docMk/>
            <pc:sldMk cId="2369063237" sldId="950"/>
            <ac:spMk id="57" creationId="{5C9E1CCD-D59D-44E7-B7AA-4FC32E216FD8}"/>
          </ac:spMkLst>
        </pc:spChg>
        <pc:spChg chg="mod">
          <ac:chgData name="" userId="6716024c67b0b14e" providerId="LiveId" clId="{AFF1C137-2629-4F3B-A0D0-12BB55322B47}" dt="2022-04-23T11:47:29.082" v="1242" actId="208"/>
          <ac:spMkLst>
            <pc:docMk/>
            <pc:sldMk cId="2369063237" sldId="950"/>
            <ac:spMk id="58" creationId="{193AB133-1F91-4FCA-9E85-076A5E6A592C}"/>
          </ac:spMkLst>
        </pc:spChg>
        <pc:spChg chg="mod">
          <ac:chgData name="" userId="6716024c67b0b14e" providerId="LiveId" clId="{AFF1C137-2629-4F3B-A0D0-12BB55322B47}" dt="2022-04-23T11:48:19.392" v="1245" actId="208"/>
          <ac:spMkLst>
            <pc:docMk/>
            <pc:sldMk cId="2369063237" sldId="950"/>
            <ac:spMk id="59" creationId="{FA06A0B4-46DF-4357-BFA3-EC3B0937D0B0}"/>
          </ac:spMkLst>
        </pc:spChg>
        <pc:spChg chg="add mod">
          <ac:chgData name="" userId="6716024c67b0b14e" providerId="LiveId" clId="{AFF1C137-2629-4F3B-A0D0-12BB55322B47}" dt="2022-04-23T11:35:33.869" v="1109" actId="1076"/>
          <ac:spMkLst>
            <pc:docMk/>
            <pc:sldMk cId="2369063237" sldId="950"/>
            <ac:spMk id="61" creationId="{E780F6A1-1317-4789-80D7-C151F47F1F88}"/>
          </ac:spMkLst>
        </pc:spChg>
        <pc:spChg chg="add mod">
          <ac:chgData name="" userId="6716024c67b0b14e" providerId="LiveId" clId="{AFF1C137-2629-4F3B-A0D0-12BB55322B47}" dt="2022-04-23T11:35:33.869" v="1109" actId="1076"/>
          <ac:spMkLst>
            <pc:docMk/>
            <pc:sldMk cId="2369063237" sldId="950"/>
            <ac:spMk id="62" creationId="{7786833D-56B3-4B06-B4D0-99A3ED2F7B15}"/>
          </ac:spMkLst>
        </pc:spChg>
        <pc:spChg chg="add mod">
          <ac:chgData name="" userId="6716024c67b0b14e" providerId="LiveId" clId="{AFF1C137-2629-4F3B-A0D0-12BB55322B47}" dt="2022-04-23T11:35:33.869" v="1109" actId="1076"/>
          <ac:spMkLst>
            <pc:docMk/>
            <pc:sldMk cId="2369063237" sldId="950"/>
            <ac:spMk id="63" creationId="{69B73B70-978B-41B7-B919-8C67FAA2A7CD}"/>
          </ac:spMkLst>
        </pc:spChg>
        <pc:spChg chg="add mod">
          <ac:chgData name="" userId="6716024c67b0b14e" providerId="LiveId" clId="{AFF1C137-2629-4F3B-A0D0-12BB55322B47}" dt="2022-04-23T11:37:40.013" v="1155" actId="1076"/>
          <ac:spMkLst>
            <pc:docMk/>
            <pc:sldMk cId="2369063237" sldId="950"/>
            <ac:spMk id="67" creationId="{51EF25B5-583D-4D5B-98F4-9BF1FEA15EE8}"/>
          </ac:spMkLst>
        </pc:spChg>
        <pc:spChg chg="add mod">
          <ac:chgData name="" userId="6716024c67b0b14e" providerId="LiveId" clId="{AFF1C137-2629-4F3B-A0D0-12BB55322B47}" dt="2022-04-23T11:37:40.013" v="1155" actId="1076"/>
          <ac:spMkLst>
            <pc:docMk/>
            <pc:sldMk cId="2369063237" sldId="950"/>
            <ac:spMk id="68" creationId="{0CF6F741-2527-4AE8-9E19-0557BFB6DEFE}"/>
          </ac:spMkLst>
        </pc:spChg>
        <pc:grpChg chg="del">
          <ac:chgData name="" userId="6716024c67b0b14e" providerId="LiveId" clId="{AFF1C137-2629-4F3B-A0D0-12BB55322B47}" dt="2022-04-23T11:35:21.138" v="1107" actId="478"/>
          <ac:grpSpMkLst>
            <pc:docMk/>
            <pc:sldMk cId="2369063237" sldId="950"/>
            <ac:grpSpMk id="3" creationId="{CDFC5161-E9D9-4556-9BF8-239169F945C0}"/>
          </ac:grpSpMkLst>
        </pc:grpChg>
        <pc:grpChg chg="add mod">
          <ac:chgData name="" userId="6716024c67b0b14e" providerId="LiveId" clId="{AFF1C137-2629-4F3B-A0D0-12BB55322B47}" dt="2022-04-23T11:36:40.086" v="1122" actId="14100"/>
          <ac:grpSpMkLst>
            <pc:docMk/>
            <pc:sldMk cId="2369063237" sldId="950"/>
            <ac:grpSpMk id="56" creationId="{CEA385E3-08BC-47F7-B50A-937B00739591}"/>
          </ac:grpSpMkLst>
        </pc:grpChg>
        <pc:grpChg chg="add mod">
          <ac:chgData name="" userId="6716024c67b0b14e" providerId="LiveId" clId="{AFF1C137-2629-4F3B-A0D0-12BB55322B47}" dt="2022-04-23T11:37:40.013" v="1155" actId="1076"/>
          <ac:grpSpMkLst>
            <pc:docMk/>
            <pc:sldMk cId="2369063237" sldId="950"/>
            <ac:grpSpMk id="64" creationId="{7321BF95-121F-4BFE-9FAB-FBD52A28DC8C}"/>
          </ac:grpSpMkLst>
        </pc:grpChg>
        <pc:picChg chg="del">
          <ac:chgData name="" userId="6716024c67b0b14e" providerId="LiveId" clId="{AFF1C137-2629-4F3B-A0D0-12BB55322B47}" dt="2022-04-24T03:12:20.678" v="2042" actId="478"/>
          <ac:picMkLst>
            <pc:docMk/>
            <pc:sldMk cId="2369063237" sldId="950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41.733" v="2053"/>
          <ac:picMkLst>
            <pc:docMk/>
            <pc:sldMk cId="2369063237" sldId="950"/>
            <ac:picMk id="25" creationId="{9A2A8E76-D397-4543-931F-666D87FEAB36}"/>
          </ac:picMkLst>
        </pc:pic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6" creationId="{9575AC12-DA7A-4DE9-984F-8507575B3037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28" creationId="{9D6049C6-9458-4E1C-A909-9DC979E07E68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36" creationId="{1DBD08F4-0AA4-440A-8562-F8ED47E0FBFB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37" creationId="{6F8EC4E6-C265-44A2-BFF4-D0CE05B75BFF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38" creationId="{6F3FB822-1D6D-477B-B352-A2E0296B4001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42" creationId="{8E960884-FF64-4FEE-814D-D9A9E4E043E5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45" creationId="{765A5335-5694-4D33-8CDE-9F6EBE939D7C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50" creationId="{D988664C-C351-49F9-A531-B706CB157DE6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51" creationId="{B5FE84A7-816D-41F4-B615-EFBE92E21DAA}"/>
          </ac:cxnSpMkLst>
        </pc:cxnChg>
        <pc:cxnChg chg="del mod">
          <ac:chgData name="" userId="6716024c67b0b14e" providerId="LiveId" clId="{AFF1C137-2629-4F3B-A0D0-12BB55322B47}" dt="2022-04-23T11:35:21.138" v="1107" actId="478"/>
          <ac:cxnSpMkLst>
            <pc:docMk/>
            <pc:sldMk cId="2369063237" sldId="950"/>
            <ac:cxnSpMk id="53" creationId="{019084B1-F0B5-43D9-AC85-46D32D7D5A0C}"/>
          </ac:cxnSpMkLst>
        </pc:cxnChg>
      </pc:sldChg>
      <pc:sldChg chg="addSp delSp modSp add">
        <pc:chgData name="" userId="6716024c67b0b14e" providerId="LiveId" clId="{AFF1C137-2629-4F3B-A0D0-12BB55322B47}" dt="2022-04-24T07:39:14.676" v="4095" actId="207"/>
        <pc:sldMkLst>
          <pc:docMk/>
          <pc:sldMk cId="421812998" sldId="951"/>
        </pc:sldMkLst>
        <pc:spChg chg="mod">
          <ac:chgData name="" userId="6716024c67b0b14e" providerId="LiveId" clId="{AFF1C137-2629-4F3B-A0D0-12BB55322B47}" dt="2022-04-23T11:38:26.713" v="1187" actId="20577"/>
          <ac:spMkLst>
            <pc:docMk/>
            <pc:sldMk cId="421812998" sldId="951"/>
            <ac:spMk id="11" creationId="{3670EC5D-0059-4A6F-86B3-AC0C1AFF4979}"/>
          </ac:spMkLst>
        </pc:spChg>
        <pc:spChg chg="add del">
          <ac:chgData name="" userId="6716024c67b0b14e" providerId="LiveId" clId="{AFF1C137-2629-4F3B-A0D0-12BB55322B47}" dt="2022-04-23T11:38:47.874" v="1189" actId="478"/>
          <ac:spMkLst>
            <pc:docMk/>
            <pc:sldMk cId="421812998" sldId="951"/>
            <ac:spMk id="25" creationId="{56F1B0A3-2977-42F9-A581-665CAE33AA5A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28" creationId="{71A2F238-7190-4E64-94CD-1394F2096597}"/>
          </ac:spMkLst>
        </pc:spChg>
        <pc:spChg chg="del mod topLvl">
          <ac:chgData name="" userId="6716024c67b0b14e" providerId="LiveId" clId="{AFF1C137-2629-4F3B-A0D0-12BB55322B47}" dt="2022-04-23T11:47:11.295" v="1240" actId="478"/>
          <ac:spMkLst>
            <pc:docMk/>
            <pc:sldMk cId="421812998" sldId="951"/>
            <ac:spMk id="29" creationId="{4580E34A-2D36-43C1-96EB-53EA57122C79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30" creationId="{60BB7B0A-432F-46C3-ACF0-1951E0A56013}"/>
          </ac:spMkLst>
        </pc:spChg>
        <pc:spChg chg="mod">
          <ac:chgData name="" userId="6716024c67b0b14e" providerId="LiveId" clId="{AFF1C137-2629-4F3B-A0D0-12BB55322B47}" dt="2022-04-24T02:45:28.609" v="1824" actId="20577"/>
          <ac:spMkLst>
            <pc:docMk/>
            <pc:sldMk cId="421812998" sldId="951"/>
            <ac:spMk id="31" creationId="{73F4F237-896F-42F0-B27B-B04A4CA94C03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38" creationId="{F679BAF5-FDA1-49AE-A781-E07803018141}"/>
          </ac:spMkLst>
        </pc:spChg>
        <pc:spChg chg="del">
          <ac:chgData name="" userId="6716024c67b0b14e" providerId="LiveId" clId="{AFF1C137-2629-4F3B-A0D0-12BB55322B47}" dt="2022-04-23T11:38:10.086" v="1160" actId="478"/>
          <ac:spMkLst>
            <pc:docMk/>
            <pc:sldMk cId="421812998" sldId="951"/>
            <ac:spMk id="39" creationId="{9D021D0B-73FA-41E1-A288-A78BDDD52CB5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40" creationId="{D6CB98A2-A6A9-4673-80B1-C4654C5634A5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41" creationId="{EDF72AAA-4689-4DDF-A63E-276CF9EB16EC}"/>
          </ac:spMkLst>
        </pc:spChg>
        <pc:spChg chg="del mod topLvl">
          <ac:chgData name="" userId="6716024c67b0b14e" providerId="LiveId" clId="{AFF1C137-2629-4F3B-A0D0-12BB55322B47}" dt="2022-04-23T11:47:09.665" v="1239" actId="478"/>
          <ac:spMkLst>
            <pc:docMk/>
            <pc:sldMk cId="421812998" sldId="951"/>
            <ac:spMk id="42" creationId="{916523F8-368C-4E76-88AA-234B5B8BDE44}"/>
          </ac:spMkLst>
        </pc:spChg>
        <pc:spChg chg="mod topLvl">
          <ac:chgData name="" userId="6716024c67b0b14e" providerId="LiveId" clId="{AFF1C137-2629-4F3B-A0D0-12BB55322B47}" dt="2022-04-23T11:43:02.328" v="1217" actId="164"/>
          <ac:spMkLst>
            <pc:docMk/>
            <pc:sldMk cId="421812998" sldId="951"/>
            <ac:spMk id="44" creationId="{635E5333-5CBA-4749-BE07-A14303EA9BBB}"/>
          </ac:spMkLst>
        </pc:spChg>
        <pc:spChg chg="mod topLvl">
          <ac:chgData name="" userId="6716024c67b0b14e" providerId="LiveId" clId="{AFF1C137-2629-4F3B-A0D0-12BB55322B47}" dt="2022-04-23T11:43:02.328" v="1217" actId="164"/>
          <ac:spMkLst>
            <pc:docMk/>
            <pc:sldMk cId="421812998" sldId="951"/>
            <ac:spMk id="45" creationId="{A2B39D21-6FE0-4503-B358-B20B0792387E}"/>
          </ac:spMkLst>
        </pc:spChg>
        <pc:spChg chg="del">
          <ac:chgData name="" userId="6716024c67b0b14e" providerId="LiveId" clId="{AFF1C137-2629-4F3B-A0D0-12BB55322B47}" dt="2022-04-23T11:38:06.585" v="1158" actId="478"/>
          <ac:spMkLst>
            <pc:docMk/>
            <pc:sldMk cId="421812998" sldId="951"/>
            <ac:spMk id="61" creationId="{E780F6A1-1317-4789-80D7-C151F47F1F88}"/>
          </ac:spMkLst>
        </pc:spChg>
        <pc:spChg chg="del">
          <ac:chgData name="" userId="6716024c67b0b14e" providerId="LiveId" clId="{AFF1C137-2629-4F3B-A0D0-12BB55322B47}" dt="2022-04-23T11:38:06.585" v="1158" actId="478"/>
          <ac:spMkLst>
            <pc:docMk/>
            <pc:sldMk cId="421812998" sldId="951"/>
            <ac:spMk id="62" creationId="{7786833D-56B3-4B06-B4D0-99A3ED2F7B15}"/>
          </ac:spMkLst>
        </pc:spChg>
        <pc:spChg chg="del">
          <ac:chgData name="" userId="6716024c67b0b14e" providerId="LiveId" clId="{AFF1C137-2629-4F3B-A0D0-12BB55322B47}" dt="2022-04-23T11:38:06.585" v="1158" actId="478"/>
          <ac:spMkLst>
            <pc:docMk/>
            <pc:sldMk cId="421812998" sldId="951"/>
            <ac:spMk id="63" creationId="{69B73B70-978B-41B7-B919-8C67FAA2A7CD}"/>
          </ac:spMkLst>
        </pc:spChg>
        <pc:spChg chg="del">
          <ac:chgData name="" userId="6716024c67b0b14e" providerId="LiveId" clId="{AFF1C137-2629-4F3B-A0D0-12BB55322B47}" dt="2022-04-23T11:38:08.128" v="1159" actId="478"/>
          <ac:spMkLst>
            <pc:docMk/>
            <pc:sldMk cId="421812998" sldId="951"/>
            <ac:spMk id="67" creationId="{51EF25B5-583D-4D5B-98F4-9BF1FEA15EE8}"/>
          </ac:spMkLst>
        </pc:spChg>
        <pc:spChg chg="del">
          <ac:chgData name="" userId="6716024c67b0b14e" providerId="LiveId" clId="{AFF1C137-2629-4F3B-A0D0-12BB55322B47}" dt="2022-04-23T11:38:08.128" v="1159" actId="478"/>
          <ac:spMkLst>
            <pc:docMk/>
            <pc:sldMk cId="421812998" sldId="951"/>
            <ac:spMk id="68" creationId="{0CF6F741-2527-4AE8-9E19-0557BFB6DEFE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1" creationId="{33185944-E8E6-4333-8A63-64D71C03CD5D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2" creationId="{313857C4-2635-4B1F-98CF-BE49E423B4A3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3" creationId="{A2C95B51-81F4-49CD-9FFF-FBA61FB8EBC3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4" creationId="{08C280DD-33C2-44B8-A878-CD8DF6667F1B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5" creationId="{387DA3AD-88CE-444F-AC17-44ABAB483BDE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6" creationId="{481A193E-29AB-4573-A490-E2E4478ED1BD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7" creationId="{58F4B53A-B9EB-43DE-B578-7F754C49E5F7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8" creationId="{75DAB023-BF78-4BD4-98A0-4265DD7EC65D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79" creationId="{6770BC9D-FC58-46F6-AB2D-5D7E52A4E5ED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80" creationId="{F9B8BA45-07B0-4EC2-AAAB-199F502CD0F6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81" creationId="{67142984-722C-41F1-8C75-C82D2C6750C7}"/>
          </ac:spMkLst>
        </pc:spChg>
        <pc:spChg chg="mod">
          <ac:chgData name="" userId="6716024c67b0b14e" providerId="LiveId" clId="{AFF1C137-2629-4F3B-A0D0-12BB55322B47}" dt="2022-04-23T11:41:11.132" v="1206" actId="207"/>
          <ac:spMkLst>
            <pc:docMk/>
            <pc:sldMk cId="421812998" sldId="951"/>
            <ac:spMk id="82" creationId="{057C295D-559B-4977-B04F-642B6521D3A9}"/>
          </ac:spMkLst>
        </pc:spChg>
        <pc:spChg chg="mod">
          <ac:chgData name="" userId="6716024c67b0b14e" providerId="LiveId" clId="{AFF1C137-2629-4F3B-A0D0-12BB55322B47}" dt="2022-04-23T11:41:35.513" v="1208" actId="693"/>
          <ac:spMkLst>
            <pc:docMk/>
            <pc:sldMk cId="421812998" sldId="951"/>
            <ac:spMk id="83" creationId="{B355FB71-932B-4686-A4F8-8E63DEBB7FFA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84" creationId="{3AAF220E-B26C-4DC6-8093-C7C0D0BFCA6A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85" creationId="{368135C5-227B-413B-83FC-3B7D095B5391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86" creationId="{44C02DC8-9EB0-41C0-9994-E0F6CA94F8BF}"/>
          </ac:spMkLst>
        </pc:spChg>
        <pc:spChg chg="mod">
          <ac:chgData name="" userId="6716024c67b0b14e" providerId="LiveId" clId="{AFF1C137-2629-4F3B-A0D0-12BB55322B47}" dt="2022-04-23T11:41:59.992" v="1212" actId="693"/>
          <ac:spMkLst>
            <pc:docMk/>
            <pc:sldMk cId="421812998" sldId="951"/>
            <ac:spMk id="87" creationId="{B3BFA51E-F40B-41DB-8467-AC82960024B1}"/>
          </ac:spMkLst>
        </pc:spChg>
        <pc:spChg chg="mod">
          <ac:chgData name="" userId="6716024c67b0b14e" providerId="LiveId" clId="{AFF1C137-2629-4F3B-A0D0-12BB55322B47}" dt="2022-04-23T11:41:59.992" v="1212" actId="693"/>
          <ac:spMkLst>
            <pc:docMk/>
            <pc:sldMk cId="421812998" sldId="951"/>
            <ac:spMk id="88" creationId="{80142089-747F-4F31-AFE9-4BEC464A7DFA}"/>
          </ac:spMkLst>
        </pc:spChg>
        <pc:spChg chg="mod">
          <ac:chgData name="" userId="6716024c67b0b14e" providerId="LiveId" clId="{AFF1C137-2629-4F3B-A0D0-12BB55322B47}" dt="2022-04-23T11:41:59.992" v="1212" actId="693"/>
          <ac:spMkLst>
            <pc:docMk/>
            <pc:sldMk cId="421812998" sldId="951"/>
            <ac:spMk id="89" creationId="{D9874A97-DBC6-4817-856C-1D3C70871C6B}"/>
          </ac:spMkLst>
        </pc:spChg>
        <pc:spChg chg="mod">
          <ac:chgData name="" userId="6716024c67b0b14e" providerId="LiveId" clId="{AFF1C137-2629-4F3B-A0D0-12BB55322B47}" dt="2022-04-23T11:41:59.992" v="1212" actId="693"/>
          <ac:spMkLst>
            <pc:docMk/>
            <pc:sldMk cId="421812998" sldId="951"/>
            <ac:spMk id="90" creationId="{5E80F6A9-AECE-4E86-8365-51C526AFDF0F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91" creationId="{D764264D-575B-4AEE-B5C7-C773CADD68D5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92" creationId="{8A15D3F8-4F70-4D68-BF12-C988E2E1DB84}"/>
          </ac:spMkLst>
        </pc:spChg>
        <pc:spChg chg="mod">
          <ac:chgData name="" userId="6716024c67b0b14e" providerId="LiveId" clId="{AFF1C137-2629-4F3B-A0D0-12BB55322B47}" dt="2022-04-23T11:41:35.513" v="1208" actId="693"/>
          <ac:spMkLst>
            <pc:docMk/>
            <pc:sldMk cId="421812998" sldId="951"/>
            <ac:spMk id="93" creationId="{D1DDBB1B-CFE7-4782-866A-40D4BC02B685}"/>
          </ac:spMkLst>
        </pc:spChg>
        <pc:spChg chg="mod">
          <ac:chgData name="" userId="6716024c67b0b14e" providerId="LiveId" clId="{AFF1C137-2629-4F3B-A0D0-12BB55322B47}" dt="2022-04-23T11:41:48.265" v="1210" actId="693"/>
          <ac:spMkLst>
            <pc:docMk/>
            <pc:sldMk cId="421812998" sldId="951"/>
            <ac:spMk id="94" creationId="{9329681C-4984-4C62-9C35-A68A8E8814D5}"/>
          </ac:spMkLst>
        </pc:spChg>
        <pc:spChg chg="mod">
          <ac:chgData name="" userId="6716024c67b0b14e" providerId="LiveId" clId="{AFF1C137-2629-4F3B-A0D0-12BB55322B47}" dt="2022-04-23T11:50:38.140" v="1262" actId="208"/>
          <ac:spMkLst>
            <pc:docMk/>
            <pc:sldMk cId="421812998" sldId="951"/>
            <ac:spMk id="103" creationId="{DB5F3133-E7CA-4449-AA2D-D475AFCE0B7C}"/>
          </ac:spMkLst>
        </pc:spChg>
        <pc:spChg chg="mod">
          <ac:chgData name="" userId="6716024c67b0b14e" providerId="LiveId" clId="{AFF1C137-2629-4F3B-A0D0-12BB55322B47}" dt="2022-04-23T11:50:01.014" v="1255" actId="1076"/>
          <ac:spMkLst>
            <pc:docMk/>
            <pc:sldMk cId="421812998" sldId="951"/>
            <ac:spMk id="106" creationId="{53C716F8-4520-4549-8DD6-B3D60A7245D3}"/>
          </ac:spMkLst>
        </pc:spChg>
        <pc:spChg chg="mod">
          <ac:chgData name="" userId="6716024c67b0b14e" providerId="LiveId" clId="{AFF1C137-2629-4F3B-A0D0-12BB55322B47}" dt="2022-04-23T11:50:07.974" v="1256" actId="1076"/>
          <ac:spMkLst>
            <pc:docMk/>
            <pc:sldMk cId="421812998" sldId="951"/>
            <ac:spMk id="107" creationId="{14220440-A293-49BB-9C8C-2311B6F62CD3}"/>
          </ac:spMkLst>
        </pc:spChg>
        <pc:spChg chg="mod">
          <ac:chgData name="" userId="6716024c67b0b14e" providerId="LiveId" clId="{AFF1C137-2629-4F3B-A0D0-12BB55322B47}" dt="2022-04-23T11:50:20.319" v="1259" actId="1076"/>
          <ac:spMkLst>
            <pc:docMk/>
            <pc:sldMk cId="421812998" sldId="951"/>
            <ac:spMk id="108" creationId="{7C956EA4-A114-4E07-9FE3-C86C51DB7223}"/>
          </ac:spMkLst>
        </pc:spChg>
        <pc:spChg chg="mod">
          <ac:chgData name="" userId="6716024c67b0b14e" providerId="LiveId" clId="{AFF1C137-2629-4F3B-A0D0-12BB55322B47}" dt="2022-04-23T11:50:32.118" v="1261" actId="1076"/>
          <ac:spMkLst>
            <pc:docMk/>
            <pc:sldMk cId="421812998" sldId="951"/>
            <ac:spMk id="109" creationId="{EAC291C2-A794-42F3-933E-99D0AA0FF058}"/>
          </ac:spMkLst>
        </pc:spChg>
        <pc:spChg chg="mod">
          <ac:chgData name="" userId="6716024c67b0b14e" providerId="LiveId" clId="{AFF1C137-2629-4F3B-A0D0-12BB55322B47}" dt="2022-04-23T11:50:25.015" v="1260" actId="1076"/>
          <ac:spMkLst>
            <pc:docMk/>
            <pc:sldMk cId="421812998" sldId="951"/>
            <ac:spMk id="110" creationId="{CA489E22-1DFC-4AE0-9318-8D8A9593C6E5}"/>
          </ac:spMkLst>
        </pc:spChg>
        <pc:spChg chg="mod">
          <ac:chgData name="" userId="6716024c67b0b14e" providerId="LiveId" clId="{AFF1C137-2629-4F3B-A0D0-12BB55322B47}" dt="2022-04-23T11:50:25.015" v="1260" actId="1076"/>
          <ac:spMkLst>
            <pc:docMk/>
            <pc:sldMk cId="421812998" sldId="951"/>
            <ac:spMk id="111" creationId="{296171A3-31D0-437D-8687-9643C1B0235B}"/>
          </ac:spMkLst>
        </pc:spChg>
        <pc:spChg chg="mod">
          <ac:chgData name="" userId="6716024c67b0b14e" providerId="LiveId" clId="{AFF1C137-2629-4F3B-A0D0-12BB55322B47}" dt="2022-04-23T11:50:32.118" v="1261" actId="1076"/>
          <ac:spMkLst>
            <pc:docMk/>
            <pc:sldMk cId="421812998" sldId="951"/>
            <ac:spMk id="112" creationId="{24984282-4E4F-41F1-8440-8A6C493FEC1C}"/>
          </ac:spMkLst>
        </pc:spChg>
        <pc:spChg chg="mod">
          <ac:chgData name="" userId="6716024c67b0b14e" providerId="LiveId" clId="{AFF1C137-2629-4F3B-A0D0-12BB55322B47}" dt="2022-04-23T11:50:20.319" v="1259" actId="1076"/>
          <ac:spMkLst>
            <pc:docMk/>
            <pc:sldMk cId="421812998" sldId="951"/>
            <ac:spMk id="113" creationId="{F5750D28-7A51-41E4-9E6C-841519C93FEC}"/>
          </ac:spMkLst>
        </pc:spChg>
        <pc:spChg chg="mod">
          <ac:chgData name="" userId="6716024c67b0b14e" providerId="LiveId" clId="{AFF1C137-2629-4F3B-A0D0-12BB55322B47}" dt="2022-04-23T11:50:07.974" v="1256" actId="1076"/>
          <ac:spMkLst>
            <pc:docMk/>
            <pc:sldMk cId="421812998" sldId="951"/>
            <ac:spMk id="114" creationId="{83EB0C1E-26E0-4634-858B-C580DE2DA7E8}"/>
          </ac:spMkLst>
        </pc:spChg>
        <pc:spChg chg="mod">
          <ac:chgData name="" userId="6716024c67b0b14e" providerId="LiveId" clId="{AFF1C137-2629-4F3B-A0D0-12BB55322B47}" dt="2022-04-23T11:49:09.725" v="1251" actId="208"/>
          <ac:spMkLst>
            <pc:docMk/>
            <pc:sldMk cId="421812998" sldId="951"/>
            <ac:spMk id="116" creationId="{C44DD0C0-057A-495C-8EFC-92EA2604E8D8}"/>
          </ac:spMkLst>
        </pc:spChg>
        <pc:spChg chg="mod">
          <ac:chgData name="" userId="6716024c67b0b14e" providerId="LiveId" clId="{AFF1C137-2629-4F3B-A0D0-12BB55322B47}" dt="2022-04-23T11:49:09.725" v="1251" actId="208"/>
          <ac:spMkLst>
            <pc:docMk/>
            <pc:sldMk cId="421812998" sldId="951"/>
            <ac:spMk id="117" creationId="{D7062E25-4CDA-4202-BCA9-E82B84190CA2}"/>
          </ac:spMkLst>
        </pc:spChg>
        <pc:spChg chg="mod">
          <ac:chgData name="" userId="6716024c67b0b14e" providerId="LiveId" clId="{AFF1C137-2629-4F3B-A0D0-12BB55322B47}" dt="2022-04-23T11:49:09.725" v="1251" actId="208"/>
          <ac:spMkLst>
            <pc:docMk/>
            <pc:sldMk cId="421812998" sldId="951"/>
            <ac:spMk id="118" creationId="{71AD6C89-ADB1-40F5-B630-F4A0D034B419}"/>
          </ac:spMkLst>
        </pc:spChg>
        <pc:spChg chg="mod">
          <ac:chgData name="" userId="6716024c67b0b14e" providerId="LiveId" clId="{AFF1C137-2629-4F3B-A0D0-12BB55322B47}" dt="2022-04-23T11:49:09.725" v="1251" actId="208"/>
          <ac:spMkLst>
            <pc:docMk/>
            <pc:sldMk cId="421812998" sldId="951"/>
            <ac:spMk id="119" creationId="{DC6CA27C-6F06-437C-A418-9710B2FE1083}"/>
          </ac:spMkLst>
        </pc:spChg>
        <pc:spChg chg="mod">
          <ac:chgData name="" userId="6716024c67b0b14e" providerId="LiveId" clId="{AFF1C137-2629-4F3B-A0D0-12BB55322B47}" dt="2022-04-23T11:49:09.725" v="1251" actId="208"/>
          <ac:spMkLst>
            <pc:docMk/>
            <pc:sldMk cId="421812998" sldId="951"/>
            <ac:spMk id="120" creationId="{7187C5C5-822A-4BAB-907B-7F0D1A4E996B}"/>
          </ac:spMkLst>
        </pc:spChg>
        <pc:spChg chg="add mod">
          <ac:chgData name="" userId="6716024c67b0b14e" providerId="LiveId" clId="{AFF1C137-2629-4F3B-A0D0-12BB55322B47}" dt="2022-04-23T11:51:25.834" v="1269" actId="1582"/>
          <ac:spMkLst>
            <pc:docMk/>
            <pc:sldMk cId="421812998" sldId="951"/>
            <ac:spMk id="121" creationId="{F00EE56B-F3E9-4F1F-AC98-AA9E967B8AD6}"/>
          </ac:spMkLst>
        </pc:spChg>
        <pc:spChg chg="add mod">
          <ac:chgData name="" userId="6716024c67b0b14e" providerId="LiveId" clId="{AFF1C137-2629-4F3B-A0D0-12BB55322B47}" dt="2022-04-24T07:39:14.676" v="4095" actId="207"/>
          <ac:spMkLst>
            <pc:docMk/>
            <pc:sldMk cId="421812998" sldId="951"/>
            <ac:spMk id="123" creationId="{C8A4C37C-8695-4B61-AA56-D6BD4114B68D}"/>
          </ac:spMkLst>
        </pc:spChg>
        <pc:grpChg chg="add mod">
          <ac:chgData name="" userId="6716024c67b0b14e" providerId="LiveId" clId="{AFF1C137-2629-4F3B-A0D0-12BB55322B47}" dt="2022-04-24T07:37:44.718" v="3955" actId="1076"/>
          <ac:grpSpMkLst>
            <pc:docMk/>
            <pc:sldMk cId="421812998" sldId="951"/>
            <ac:grpSpMk id="2" creationId="{E70279E0-DB95-4634-9EE1-92651DF494FA}"/>
          </ac:grpSpMkLst>
        </pc:grpChg>
        <pc:grpChg chg="add del mod">
          <ac:chgData name="" userId="6716024c67b0b14e" providerId="LiveId" clId="{AFF1C137-2629-4F3B-A0D0-12BB55322B47}" dt="2022-04-23T11:40:27.138" v="1201" actId="165"/>
          <ac:grpSpMkLst>
            <pc:docMk/>
            <pc:sldMk cId="421812998" sldId="951"/>
            <ac:grpSpMk id="26" creationId="{6D79F0D3-B957-471D-B078-7682FE8F1AEE}"/>
          </ac:grpSpMkLst>
        </pc:grpChg>
        <pc:grpChg chg="del mod topLvl">
          <ac:chgData name="" userId="6716024c67b0b14e" providerId="LiveId" clId="{AFF1C137-2629-4F3B-A0D0-12BB55322B47}" dt="2022-04-23T11:40:33.221" v="1203" actId="165"/>
          <ac:grpSpMkLst>
            <pc:docMk/>
            <pc:sldMk cId="421812998" sldId="951"/>
            <ac:grpSpMk id="27" creationId="{F9F80C78-A174-4951-9CAF-6749EF464C85}"/>
          </ac:grpSpMkLst>
        </pc:grpChg>
        <pc:grpChg chg="mod topLvl">
          <ac:chgData name="" userId="6716024c67b0b14e" providerId="LiveId" clId="{AFF1C137-2629-4F3B-A0D0-12BB55322B47}" dt="2022-04-23T11:43:02.328" v="1217" actId="164"/>
          <ac:grpSpMkLst>
            <pc:docMk/>
            <pc:sldMk cId="421812998" sldId="951"/>
            <ac:grpSpMk id="43" creationId="{1315B1DD-F317-4799-925B-A68285B47DCC}"/>
          </ac:grpSpMkLst>
        </pc:grpChg>
        <pc:grpChg chg="mod topLvl">
          <ac:chgData name="" userId="6716024c67b0b14e" providerId="LiveId" clId="{AFF1C137-2629-4F3B-A0D0-12BB55322B47}" dt="2022-04-23T11:43:02.328" v="1217" actId="164"/>
          <ac:grpSpMkLst>
            <pc:docMk/>
            <pc:sldMk cId="421812998" sldId="951"/>
            <ac:grpSpMk id="46" creationId="{40C8F2E4-F47E-40BB-8340-C216FDBD10F8}"/>
          </ac:grpSpMkLst>
        </pc:grpChg>
        <pc:grpChg chg="del">
          <ac:chgData name="" userId="6716024c67b0b14e" providerId="LiveId" clId="{AFF1C137-2629-4F3B-A0D0-12BB55322B47}" dt="2022-04-23T11:38:04.984" v="1157" actId="478"/>
          <ac:grpSpMkLst>
            <pc:docMk/>
            <pc:sldMk cId="421812998" sldId="951"/>
            <ac:grpSpMk id="56" creationId="{CEA385E3-08BC-47F7-B50A-937B00739591}"/>
          </ac:grpSpMkLst>
        </pc:grpChg>
        <pc:grpChg chg="del">
          <ac:chgData name="" userId="6716024c67b0b14e" providerId="LiveId" clId="{AFF1C137-2629-4F3B-A0D0-12BB55322B47}" dt="2022-04-23T11:38:08.128" v="1159" actId="478"/>
          <ac:grpSpMkLst>
            <pc:docMk/>
            <pc:sldMk cId="421812998" sldId="951"/>
            <ac:grpSpMk id="64" creationId="{7321BF95-121F-4BFE-9FAB-FBD52A28DC8C}"/>
          </ac:grpSpMkLst>
        </pc:grpChg>
        <pc:grpChg chg="add mod">
          <ac:chgData name="" userId="6716024c67b0b14e" providerId="LiveId" clId="{AFF1C137-2629-4F3B-A0D0-12BB55322B47}" dt="2022-04-23T11:52:39.518" v="1278" actId="1076"/>
          <ac:grpSpMkLst>
            <pc:docMk/>
            <pc:sldMk cId="421812998" sldId="951"/>
            <ac:grpSpMk id="95" creationId="{F861355B-C693-4210-B771-968CC08B48FE}"/>
          </ac:grpSpMkLst>
        </pc:grpChg>
        <pc:picChg chg="del">
          <ac:chgData name="" userId="6716024c67b0b14e" providerId="LiveId" clId="{AFF1C137-2629-4F3B-A0D0-12BB55322B47}" dt="2022-04-24T03:12:22.360" v="2043" actId="478"/>
          <ac:picMkLst>
            <pc:docMk/>
            <pc:sldMk cId="421812998" sldId="951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43.192" v="2054"/>
          <ac:picMkLst>
            <pc:docMk/>
            <pc:sldMk cId="421812998" sldId="951"/>
            <ac:picMk id="122" creationId="{F7ED7959-CEC7-4650-A8F4-16AC2AE17C3C}"/>
          </ac:picMkLst>
        </pc:picChg>
        <pc:cxnChg chg="del mod topLvl">
          <ac:chgData name="" userId="6716024c67b0b14e" providerId="LiveId" clId="{AFF1C137-2629-4F3B-A0D0-12BB55322B47}" dt="2022-04-23T11:47:09.665" v="1239" actId="478"/>
          <ac:cxnSpMkLst>
            <pc:docMk/>
            <pc:sldMk cId="421812998" sldId="951"/>
            <ac:cxnSpMk id="32" creationId="{37A02B2F-4EE8-44F2-820B-0CDF60631876}"/>
          </ac:cxnSpMkLst>
        </pc:cxnChg>
        <pc:cxnChg chg="del mod topLvl">
          <ac:chgData name="" userId="6716024c67b0b14e" providerId="LiveId" clId="{AFF1C137-2629-4F3B-A0D0-12BB55322B47}" dt="2022-04-23T11:47:09.665" v="1239" actId="478"/>
          <ac:cxnSpMkLst>
            <pc:docMk/>
            <pc:sldMk cId="421812998" sldId="951"/>
            <ac:cxnSpMk id="33" creationId="{A78298F6-0072-4971-BFC5-784FDAE6B492}"/>
          </ac:cxnSpMkLst>
        </pc:cxnChg>
        <pc:cxnChg chg="del mod topLvl">
          <ac:chgData name="" userId="6716024c67b0b14e" providerId="LiveId" clId="{AFF1C137-2629-4F3B-A0D0-12BB55322B47}" dt="2022-04-23T11:47:09.665" v="1239" actId="478"/>
          <ac:cxnSpMkLst>
            <pc:docMk/>
            <pc:sldMk cId="421812998" sldId="951"/>
            <ac:cxnSpMk id="36" creationId="{D753D639-FBD1-4612-B67D-6F3E85137739}"/>
          </ac:cxnSpMkLst>
        </pc:cxnChg>
        <pc:cxnChg chg="del mod topLvl">
          <ac:chgData name="" userId="6716024c67b0b14e" providerId="LiveId" clId="{AFF1C137-2629-4F3B-A0D0-12BB55322B47}" dt="2022-04-23T11:47:09.665" v="1239" actId="478"/>
          <ac:cxnSpMkLst>
            <pc:docMk/>
            <pc:sldMk cId="421812998" sldId="951"/>
            <ac:cxnSpMk id="37" creationId="{386FBBB0-E39D-4D9A-A47C-A6408EFBE76F}"/>
          </ac:cxnSpMkLst>
        </pc:cxnChg>
      </pc:sldChg>
      <pc:sldChg chg="addSp delSp modSp add">
        <pc:chgData name="" userId="6716024c67b0b14e" providerId="LiveId" clId="{AFF1C137-2629-4F3B-A0D0-12BB55322B47}" dt="2022-04-24T07:37:31.118" v="3953" actId="1076"/>
        <pc:sldMkLst>
          <pc:docMk/>
          <pc:sldMk cId="1193715452" sldId="952"/>
        </pc:sldMkLst>
        <pc:spChg chg="mod">
          <ac:chgData name="" userId="6716024c67b0b14e" providerId="LiveId" clId="{AFF1C137-2629-4F3B-A0D0-12BB55322B47}" dt="2022-04-24T02:45:33.583" v="1832" actId="20577"/>
          <ac:spMkLst>
            <pc:docMk/>
            <pc:sldMk cId="1193715452" sldId="952"/>
            <ac:spMk id="31" creationId="{73F4F237-896F-42F0-B27B-B04A4CA94C03}"/>
          </ac:spMkLst>
        </pc:spChg>
        <pc:spChg chg="add del mod">
          <ac:chgData name="" userId="6716024c67b0b14e" providerId="LiveId" clId="{AFF1C137-2629-4F3B-A0D0-12BB55322B47}" dt="2022-04-24T07:37:30.746" v="3952"/>
          <ac:spMkLst>
            <pc:docMk/>
            <pc:sldMk cId="1193715452" sldId="952"/>
            <ac:spMk id="44" creationId="{B16C0E5F-E598-403C-AAAF-6E2887B5E6C2}"/>
          </ac:spMkLst>
        </pc:spChg>
        <pc:spChg chg="mod">
          <ac:chgData name="" userId="6716024c67b0b14e" providerId="LiveId" clId="{AFF1C137-2629-4F3B-A0D0-12BB55322B47}" dt="2022-04-23T11:53:39.990" v="1312" actId="20577"/>
          <ac:spMkLst>
            <pc:docMk/>
            <pc:sldMk cId="1193715452" sldId="952"/>
            <ac:spMk id="97" creationId="{E3D7B297-6221-47C3-A5FF-BCF20401B9D3}"/>
          </ac:spMkLst>
        </pc:spChg>
        <pc:spChg chg="mod">
          <ac:chgData name="" userId="6716024c67b0b14e" providerId="LiveId" clId="{AFF1C137-2629-4F3B-A0D0-12BB55322B47}" dt="2022-04-23T11:53:38.829" v="1310"/>
          <ac:spMkLst>
            <pc:docMk/>
            <pc:sldMk cId="1193715452" sldId="952"/>
            <ac:spMk id="98" creationId="{C884E30F-6A6A-4B43-9266-E56D54362BD6}"/>
          </ac:spMkLst>
        </pc:spChg>
        <pc:spChg chg="mod">
          <ac:chgData name="" userId="6716024c67b0b14e" providerId="LiveId" clId="{AFF1C137-2629-4F3B-A0D0-12BB55322B47}" dt="2022-04-23T11:53:38.594" v="1309"/>
          <ac:spMkLst>
            <pc:docMk/>
            <pc:sldMk cId="1193715452" sldId="952"/>
            <ac:spMk id="99" creationId="{AF6FF52D-8BBF-47BA-9416-3BB1D4BC10AB}"/>
          </ac:spMkLst>
        </pc:spChg>
        <pc:spChg chg="del">
          <ac:chgData name="" userId="6716024c67b0b14e" providerId="LiveId" clId="{AFF1C137-2629-4F3B-A0D0-12BB55322B47}" dt="2022-04-23T11:52:09.424" v="1275" actId="478"/>
          <ac:spMkLst>
            <pc:docMk/>
            <pc:sldMk cId="1193715452" sldId="952"/>
            <ac:spMk id="121" creationId="{F00EE56B-F3E9-4F1F-AC98-AA9E967B8AD6}"/>
          </ac:spMkLst>
        </pc:spChg>
        <pc:spChg chg="add mod">
          <ac:chgData name="" userId="6716024c67b0b14e" providerId="LiveId" clId="{AFF1C137-2629-4F3B-A0D0-12BB55322B47}" dt="2022-04-24T07:37:31.118" v="3953" actId="1076"/>
          <ac:spMkLst>
            <pc:docMk/>
            <pc:sldMk cId="1193715452" sldId="952"/>
            <ac:spMk id="126" creationId="{E7D0F308-ABE8-42E3-AB31-3E6DB24B2817}"/>
          </ac:spMkLst>
        </pc:spChg>
        <pc:spChg chg="add mod">
          <ac:chgData name="" userId="6716024c67b0b14e" providerId="LiveId" clId="{AFF1C137-2629-4F3B-A0D0-12BB55322B47}" dt="2022-04-24T07:37:31.118" v="3953" actId="1076"/>
          <ac:spMkLst>
            <pc:docMk/>
            <pc:sldMk cId="1193715452" sldId="952"/>
            <ac:spMk id="127" creationId="{04F30ED0-7C0F-4426-A00B-FF148F0C2F25}"/>
          </ac:spMkLst>
        </pc:spChg>
        <pc:grpChg chg="del">
          <ac:chgData name="" userId="6716024c67b0b14e" providerId="LiveId" clId="{AFF1C137-2629-4F3B-A0D0-12BB55322B47}" dt="2022-04-23T11:51:53.128" v="1272" actId="478"/>
          <ac:grpSpMkLst>
            <pc:docMk/>
            <pc:sldMk cId="1193715452" sldId="952"/>
            <ac:grpSpMk id="2" creationId="{E70279E0-DB95-4634-9EE1-92651DF494FA}"/>
          </ac:grpSpMkLst>
        </pc:grpChg>
        <pc:grpChg chg="mod">
          <ac:chgData name="" userId="6716024c67b0b14e" providerId="LiveId" clId="{AFF1C137-2629-4F3B-A0D0-12BB55322B47}" dt="2022-04-23T11:53:39.990" v="1312" actId="20577"/>
          <ac:grpSpMkLst>
            <pc:docMk/>
            <pc:sldMk cId="1193715452" sldId="952"/>
            <ac:grpSpMk id="95" creationId="{F861355B-C693-4210-B771-968CC08B48FE}"/>
          </ac:grpSpMkLst>
        </pc:grpChg>
        <pc:grpChg chg="add mod">
          <ac:chgData name="" userId="6716024c67b0b14e" providerId="LiveId" clId="{AFF1C137-2629-4F3B-A0D0-12BB55322B47}" dt="2022-04-24T07:37:31.118" v="3953" actId="1076"/>
          <ac:grpSpMkLst>
            <pc:docMk/>
            <pc:sldMk cId="1193715452" sldId="952"/>
            <ac:grpSpMk id="122" creationId="{19074687-39CE-4010-8601-60CF854A18C8}"/>
          </ac:grpSpMkLst>
        </pc:grpChg>
        <pc:picChg chg="del">
          <ac:chgData name="" userId="6716024c67b0b14e" providerId="LiveId" clId="{AFF1C137-2629-4F3B-A0D0-12BB55322B47}" dt="2022-04-24T03:12:23.495" v="2044" actId="478"/>
          <ac:picMkLst>
            <pc:docMk/>
            <pc:sldMk cId="1193715452" sldId="952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45.671" v="2055"/>
          <ac:picMkLst>
            <pc:docMk/>
            <pc:sldMk cId="1193715452" sldId="952"/>
            <ac:picMk id="43" creationId="{5092F428-2789-45AE-AAF0-31D6206795D8}"/>
          </ac:picMkLst>
        </pc:picChg>
      </pc:sldChg>
      <pc:sldChg chg="addSp delSp modSp add">
        <pc:chgData name="" userId="6716024c67b0b14e" providerId="LiveId" clId="{AFF1C137-2629-4F3B-A0D0-12BB55322B47}" dt="2022-04-26T07:07:53.892" v="6951" actId="1076"/>
        <pc:sldMkLst>
          <pc:docMk/>
          <pc:sldMk cId="3300806505" sldId="953"/>
        </pc:sldMkLst>
        <pc:spChg chg="del">
          <ac:chgData name="" userId="6716024c67b0b14e" providerId="LiveId" clId="{AFF1C137-2629-4F3B-A0D0-12BB55322B47}" dt="2022-04-23T11:54:50.337" v="1338" actId="478"/>
          <ac:spMkLst>
            <pc:docMk/>
            <pc:sldMk cId="3300806505" sldId="953"/>
            <ac:spMk id="11" creationId="{3670EC5D-0059-4A6F-86B3-AC0C1AFF4979}"/>
          </ac:spMkLst>
        </pc:spChg>
        <pc:spChg chg="del">
          <ac:chgData name="" userId="6716024c67b0b14e" providerId="LiveId" clId="{AFF1C137-2629-4F3B-A0D0-12BB55322B47}" dt="2022-04-23T11:54:58.432" v="1343" actId="478"/>
          <ac:spMkLst>
            <pc:docMk/>
            <pc:sldMk cId="3300806505" sldId="953"/>
            <ac:spMk id="31" creationId="{73F4F237-896F-42F0-B27B-B04A4CA94C03}"/>
          </ac:spMkLst>
        </pc:spChg>
        <pc:spChg chg="del">
          <ac:chgData name="" userId="6716024c67b0b14e" providerId="LiveId" clId="{AFF1C137-2629-4F3B-A0D0-12BB55322B47}" dt="2022-04-23T11:54:59.368" v="1344" actId="478"/>
          <ac:spMkLst>
            <pc:docMk/>
            <pc:sldMk cId="3300806505" sldId="953"/>
            <ac:spMk id="34" creationId="{0B89A288-BBCE-48B3-B683-0CDE5CC8529A}"/>
          </ac:spMkLst>
        </pc:spChg>
        <pc:spChg chg="del">
          <ac:chgData name="" userId="6716024c67b0b14e" providerId="LiveId" clId="{AFF1C137-2629-4F3B-A0D0-12BB55322B47}" dt="2022-04-23T11:55:00.304" v="1345" actId="478"/>
          <ac:spMkLst>
            <pc:docMk/>
            <pc:sldMk cId="3300806505" sldId="953"/>
            <ac:spMk id="35" creationId="{6AB7D0E5-10BB-4FB2-8BA3-C8C3E0FE116E}"/>
          </ac:spMkLst>
        </pc:spChg>
        <pc:spChg chg="mod">
          <ac:chgData name="" userId="6716024c67b0b14e" providerId="LiveId" clId="{AFF1C137-2629-4F3B-A0D0-12BB55322B47}" dt="2022-04-23T11:57:09.439" v="1370" actId="1076"/>
          <ac:spMkLst>
            <pc:docMk/>
            <pc:sldMk cId="3300806505" sldId="953"/>
            <ac:spMk id="45" creationId="{6F4080F5-24CB-42F9-956F-1AF4C2B85148}"/>
          </ac:spMkLst>
        </pc:spChg>
        <pc:spChg chg="mod">
          <ac:chgData name="" userId="6716024c67b0b14e" providerId="LiveId" clId="{AFF1C137-2629-4F3B-A0D0-12BB55322B47}" dt="2022-04-23T11:55:14.679" v="1349" actId="20577"/>
          <ac:spMkLst>
            <pc:docMk/>
            <pc:sldMk cId="3300806505" sldId="953"/>
            <ac:spMk id="53" creationId="{A5EC6929-F5B5-465E-B84F-A9F6C351D6E2}"/>
          </ac:spMkLst>
        </pc:spChg>
        <pc:spChg chg="mod">
          <ac:chgData name="" userId="6716024c67b0b14e" providerId="LiveId" clId="{AFF1C137-2629-4F3B-A0D0-12BB55322B47}" dt="2022-04-23T11:55:17.460" v="1351" actId="20577"/>
          <ac:spMkLst>
            <pc:docMk/>
            <pc:sldMk cId="3300806505" sldId="953"/>
            <ac:spMk id="54" creationId="{8E86498D-163C-48E5-A718-F089DB69C2A9}"/>
          </ac:spMkLst>
        </pc:spChg>
        <pc:spChg chg="mod">
          <ac:chgData name="" userId="6716024c67b0b14e" providerId="LiveId" clId="{AFF1C137-2629-4F3B-A0D0-12BB55322B47}" dt="2022-04-23T11:55:19.013" v="1352" actId="20577"/>
          <ac:spMkLst>
            <pc:docMk/>
            <pc:sldMk cId="3300806505" sldId="953"/>
            <ac:spMk id="55" creationId="{DDDAAD76-68AA-4817-986E-260DB04B5EBB}"/>
          </ac:spMkLst>
        </pc:spChg>
        <pc:spChg chg="mod">
          <ac:chgData name="" userId="6716024c67b0b14e" providerId="LiveId" clId="{AFF1C137-2629-4F3B-A0D0-12BB55322B47}" dt="2022-04-26T07:07:11.791" v="6950" actId="20577"/>
          <ac:spMkLst>
            <pc:docMk/>
            <pc:sldMk cId="3300806505" sldId="953"/>
            <ac:spMk id="56" creationId="{156F9A3C-0C4F-4ECD-A5FB-C0491ABAAA79}"/>
          </ac:spMkLst>
        </pc:spChg>
        <pc:spChg chg="mod">
          <ac:chgData name="" userId="6716024c67b0b14e" providerId="LiveId" clId="{AFF1C137-2629-4F3B-A0D0-12BB55322B47}" dt="2022-04-23T11:55:16.181" v="1350" actId="20577"/>
          <ac:spMkLst>
            <pc:docMk/>
            <pc:sldMk cId="3300806505" sldId="953"/>
            <ac:spMk id="58" creationId="{C1FA92B2-F14C-40B0-9526-B1595BCA85F3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59" creationId="{ABD6A8C7-26C8-4E67-B3BC-1B9F5B2501EF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0" creationId="{92C83A91-65B3-4289-8E30-8489251F93B6}"/>
          </ac:spMkLst>
        </pc:spChg>
        <pc:spChg chg="del mod">
          <ac:chgData name="" userId="6716024c67b0b14e" providerId="LiveId" clId="{AFF1C137-2629-4F3B-A0D0-12BB55322B47}" dt="2022-04-23T11:56:46.761" v="1366" actId="478"/>
          <ac:spMkLst>
            <pc:docMk/>
            <pc:sldMk cId="3300806505" sldId="953"/>
            <ac:spMk id="63" creationId="{24928A90-335D-4AB2-BACD-1615D673FD7F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4" creationId="{344978F0-C21B-442C-A6EE-5AEEE4F920A6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5" creationId="{473B0C2B-CD22-42D4-9178-DC37076C2808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6" creationId="{9D31DC2E-4619-47C2-B87D-144BE4569F84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7" creationId="{9EA28992-5CAD-4547-9B45-F7AC40215624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8" creationId="{7F73D1C5-D3ED-40A1-964F-589CDD3EF55E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69" creationId="{41C3A4AA-7AFA-4D9B-B3F0-EC08B37190D0}"/>
          </ac:spMkLst>
        </pc:spChg>
        <pc:spChg chg="mod">
          <ac:chgData name="" userId="6716024c67b0b14e" providerId="LiveId" clId="{AFF1C137-2629-4F3B-A0D0-12BB55322B47}" dt="2022-04-23T11:56:41.068" v="1364" actId="1076"/>
          <ac:spMkLst>
            <pc:docMk/>
            <pc:sldMk cId="3300806505" sldId="953"/>
            <ac:spMk id="70" creationId="{DC42340E-A093-443F-878E-19DF56B97E3D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1" creationId="{1F04F187-B587-46E2-9682-97D98DC16C9B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2" creationId="{22600ADB-AD67-429F-97FF-93DBED66FE49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3" creationId="{D1B98A0F-B9F2-41FC-880E-D819F3BE0DDB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6" creationId="{74763CB8-EF8D-48FA-B64F-0129FB52B229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7" creationId="{832BDEBE-417A-460A-A705-E30B9E977B15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78" creationId="{247CD349-D6AB-4D84-B281-FC8CE2BE063B}"/>
          </ac:spMkLst>
        </pc:spChg>
        <pc:spChg chg="add del mod">
          <ac:chgData name="" userId="6716024c67b0b14e" providerId="LiveId" clId="{AFF1C137-2629-4F3B-A0D0-12BB55322B47}" dt="2022-04-23T12:01:48.091" v="1427" actId="478"/>
          <ac:spMkLst>
            <pc:docMk/>
            <pc:sldMk cId="3300806505" sldId="953"/>
            <ac:spMk id="79" creationId="{37BDA1E4-F31B-4688-B22F-DF8DCFA3AD66}"/>
          </ac:spMkLst>
        </pc:spChg>
        <pc:spChg chg="add mod topLvl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80" creationId="{D4829AF2-BFE8-4FC3-8589-D1C11A368F51}"/>
          </ac:spMkLst>
        </pc:spChg>
        <pc:spChg chg="add del mod">
          <ac:chgData name="" userId="6716024c67b0b14e" providerId="LiveId" clId="{AFF1C137-2629-4F3B-A0D0-12BB55322B47}" dt="2022-04-23T12:01:50.863" v="1428" actId="478"/>
          <ac:spMkLst>
            <pc:docMk/>
            <pc:sldMk cId="3300806505" sldId="953"/>
            <ac:spMk id="81" creationId="{DC7DF9C8-0BBE-4E7D-9579-2C65CF0DFB22}"/>
          </ac:spMkLst>
        </pc:spChg>
        <pc:spChg chg="add mod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89" creationId="{25293A41-E2EB-4ED3-8F38-3488BDF3697F}"/>
          </ac:spMkLst>
        </pc:spChg>
        <pc:spChg chg="add mod">
          <ac:chgData name="" userId="6716024c67b0b14e" providerId="LiveId" clId="{AFF1C137-2629-4F3B-A0D0-12BB55322B47}" dt="2022-04-23T12:03:33.800" v="1475" actId="164"/>
          <ac:spMkLst>
            <pc:docMk/>
            <pc:sldMk cId="3300806505" sldId="953"/>
            <ac:spMk id="90" creationId="{5AE81DF5-901E-446F-B943-AC0E11CA4211}"/>
          </ac:spMkLst>
        </pc:spChg>
        <pc:spChg chg="add mod">
          <ac:chgData name="" userId="6716024c67b0b14e" providerId="LiveId" clId="{AFF1C137-2629-4F3B-A0D0-12BB55322B47}" dt="2022-04-23T12:06:41.552" v="1520" actId="113"/>
          <ac:spMkLst>
            <pc:docMk/>
            <pc:sldMk cId="3300806505" sldId="953"/>
            <ac:spMk id="121" creationId="{6F238668-9A8F-47F0-BE16-7D559EFFC580}"/>
          </ac:spMkLst>
        </pc:spChg>
        <pc:spChg chg="del">
          <ac:chgData name="" userId="6716024c67b0b14e" providerId="LiveId" clId="{AFF1C137-2629-4F3B-A0D0-12BB55322B47}" dt="2022-04-23T11:54:56.152" v="1341" actId="478"/>
          <ac:spMkLst>
            <pc:docMk/>
            <pc:sldMk cId="3300806505" sldId="953"/>
            <ac:spMk id="126" creationId="{E7D0F308-ABE8-42E3-AB31-3E6DB24B2817}"/>
          </ac:spMkLst>
        </pc:spChg>
        <pc:spChg chg="del">
          <ac:chgData name="" userId="6716024c67b0b14e" providerId="LiveId" clId="{AFF1C137-2629-4F3B-A0D0-12BB55322B47}" dt="2022-04-23T11:54:55.159" v="1340" actId="478"/>
          <ac:spMkLst>
            <pc:docMk/>
            <pc:sldMk cId="3300806505" sldId="953"/>
            <ac:spMk id="127" creationId="{04F30ED0-7C0F-4426-A00B-FF148F0C2F25}"/>
          </ac:spMkLst>
        </pc:spChg>
        <pc:grpChg chg="add del mod">
          <ac:chgData name="" userId="6716024c67b0b14e" providerId="LiveId" clId="{AFF1C137-2629-4F3B-A0D0-12BB55322B47}" dt="2022-04-23T12:03:28.960" v="1474" actId="165"/>
          <ac:grpSpMkLst>
            <pc:docMk/>
            <pc:sldMk cId="3300806505" sldId="953"/>
            <ac:grpSpMk id="2" creationId="{5BDE7047-0672-49FF-99FB-363BC78CA126}"/>
          </ac:grpSpMkLst>
        </pc:grpChg>
        <pc:grpChg chg="add mod">
          <ac:chgData name="" userId="6716024c67b0b14e" providerId="LiveId" clId="{AFF1C137-2629-4F3B-A0D0-12BB55322B47}" dt="2022-04-26T07:07:53.892" v="6951" actId="1076"/>
          <ac:grpSpMkLst>
            <pc:docMk/>
            <pc:sldMk cId="3300806505" sldId="953"/>
            <ac:grpSpMk id="18" creationId="{132D6C34-7CCA-4FC9-B7B8-0B3C004523BB}"/>
          </ac:grpSpMkLst>
        </pc:grpChg>
        <pc:grpChg chg="add mod">
          <ac:chgData name="" userId="6716024c67b0b14e" providerId="LiveId" clId="{AFF1C137-2629-4F3B-A0D0-12BB55322B47}" dt="2022-04-23T12:06:00.295" v="1479" actId="1076"/>
          <ac:grpSpMkLst>
            <pc:docMk/>
            <pc:sldMk cId="3300806505" sldId="953"/>
            <ac:grpSpMk id="43" creationId="{2FB26FFD-739A-436E-8B48-B75162595D86}"/>
          </ac:grpSpMkLst>
        </pc:grpChg>
        <pc:grpChg chg="del">
          <ac:chgData name="" userId="6716024c67b0b14e" providerId="LiveId" clId="{AFF1C137-2629-4F3B-A0D0-12BB55322B47}" dt="2022-04-23T11:54:53.776" v="1339" actId="478"/>
          <ac:grpSpMkLst>
            <pc:docMk/>
            <pc:sldMk cId="3300806505" sldId="953"/>
            <ac:grpSpMk id="95" creationId="{F861355B-C693-4210-B771-968CC08B48FE}"/>
          </ac:grpSpMkLst>
        </pc:grpChg>
        <pc:grpChg chg="del">
          <ac:chgData name="" userId="6716024c67b0b14e" providerId="LiveId" clId="{AFF1C137-2629-4F3B-A0D0-12BB55322B47}" dt="2022-04-23T11:54:57.048" v="1342" actId="478"/>
          <ac:grpSpMkLst>
            <pc:docMk/>
            <pc:sldMk cId="3300806505" sldId="953"/>
            <ac:grpSpMk id="122" creationId="{19074687-39CE-4010-8601-60CF854A18C8}"/>
          </ac:grpSpMkLst>
        </pc:grpChg>
        <pc:picChg chg="del">
          <ac:chgData name="" userId="6716024c67b0b14e" providerId="LiveId" clId="{AFF1C137-2629-4F3B-A0D0-12BB55322B47}" dt="2022-04-23T11:55:01.710" v="1346" actId="478"/>
          <ac:picMkLst>
            <pc:docMk/>
            <pc:sldMk cId="3300806505" sldId="953"/>
            <ac:picMk id="10" creationId="{F5ADB4D2-8DED-4BA9-8A46-257E123C667A}"/>
          </ac:picMkLst>
        </pc:picChg>
        <pc:cxnChg chg="mod">
          <ac:chgData name="" userId="6716024c67b0b14e" providerId="LiveId" clId="{AFF1C137-2629-4F3B-A0D0-12BB55322B47}" dt="2022-04-23T11:56:41.068" v="1364" actId="1076"/>
          <ac:cxnSpMkLst>
            <pc:docMk/>
            <pc:sldMk cId="3300806505" sldId="953"/>
            <ac:cxnSpMk id="46" creationId="{7EB71E81-3A97-41C3-91B0-B1113BEEDAE5}"/>
          </ac:cxnSpMkLst>
        </pc:cxnChg>
        <pc:cxnChg chg="add mod topLvl">
          <ac:chgData name="" userId="6716024c67b0b14e" providerId="LiveId" clId="{AFF1C137-2629-4F3B-A0D0-12BB55322B47}" dt="2022-04-23T12:03:33.800" v="1475" actId="164"/>
          <ac:cxnSpMkLst>
            <pc:docMk/>
            <pc:sldMk cId="3300806505" sldId="953"/>
            <ac:cxnSpMk id="74" creationId="{AA0F4673-0B13-4205-8702-09CAD3426F17}"/>
          </ac:cxnSpMkLst>
        </pc:cxnChg>
        <pc:cxnChg chg="add mod topLvl">
          <ac:chgData name="" userId="6716024c67b0b14e" providerId="LiveId" clId="{AFF1C137-2629-4F3B-A0D0-12BB55322B47}" dt="2022-04-23T12:03:33.800" v="1475" actId="164"/>
          <ac:cxnSpMkLst>
            <pc:docMk/>
            <pc:sldMk cId="3300806505" sldId="953"/>
            <ac:cxnSpMk id="75" creationId="{BD72AFF2-0311-4D18-8701-61BADC73361E}"/>
          </ac:cxnSpMkLst>
        </pc:cxnChg>
        <pc:cxnChg chg="add mod topLvl">
          <ac:chgData name="" userId="6716024c67b0b14e" providerId="LiveId" clId="{AFF1C137-2629-4F3B-A0D0-12BB55322B47}" dt="2022-04-23T12:03:33.800" v="1475" actId="164"/>
          <ac:cxnSpMkLst>
            <pc:docMk/>
            <pc:sldMk cId="3300806505" sldId="953"/>
            <ac:cxnSpMk id="82" creationId="{ADC90301-74B8-4A6A-A8B0-11D133EE46F6}"/>
          </ac:cxnSpMkLst>
        </pc:cxnChg>
        <pc:cxnChg chg="add mod topLvl">
          <ac:chgData name="" userId="6716024c67b0b14e" providerId="LiveId" clId="{AFF1C137-2629-4F3B-A0D0-12BB55322B47}" dt="2022-04-23T12:03:33.800" v="1475" actId="164"/>
          <ac:cxnSpMkLst>
            <pc:docMk/>
            <pc:sldMk cId="3300806505" sldId="953"/>
            <ac:cxnSpMk id="83" creationId="{2A555A49-4077-4C71-80F3-193629912A9E}"/>
          </ac:cxnSpMkLst>
        </pc:cxnChg>
        <pc:cxnChg chg="add mod topLvl">
          <ac:chgData name="" userId="6716024c67b0b14e" providerId="LiveId" clId="{AFF1C137-2629-4F3B-A0D0-12BB55322B47}" dt="2022-04-23T12:03:33.800" v="1475" actId="164"/>
          <ac:cxnSpMkLst>
            <pc:docMk/>
            <pc:sldMk cId="3300806505" sldId="953"/>
            <ac:cxnSpMk id="84" creationId="{B21A9321-47FA-4FF6-9931-F05A432FBD89}"/>
          </ac:cxnSpMkLst>
        </pc:cxnChg>
      </pc:sldChg>
      <pc:sldChg chg="addSp delSp modSp add">
        <pc:chgData name="" userId="6716024c67b0b14e" providerId="LiveId" clId="{AFF1C137-2629-4F3B-A0D0-12BB55322B47}" dt="2022-04-24T06:05:59.484" v="2807" actId="1076"/>
        <pc:sldMkLst>
          <pc:docMk/>
          <pc:sldMk cId="2442615932" sldId="954"/>
        </pc:sldMkLst>
        <pc:spChg chg="mod">
          <ac:chgData name="" userId="6716024c67b0b14e" providerId="LiveId" clId="{AFF1C137-2629-4F3B-A0D0-12BB55322B47}" dt="2022-04-23T12:15:42.066" v="1585" actId="20577"/>
          <ac:spMkLst>
            <pc:docMk/>
            <pc:sldMk cId="2442615932" sldId="954"/>
            <ac:spMk id="5" creationId="{00000000-0000-0000-0000-000000000000}"/>
          </ac:spMkLst>
        </pc:spChg>
        <pc:spChg chg="add mod">
          <ac:chgData name="" userId="6716024c67b0b14e" providerId="LiveId" clId="{AFF1C137-2629-4F3B-A0D0-12BB55322B47}" dt="2022-04-24T05:50:00.924" v="2325" actId="20577"/>
          <ac:spMkLst>
            <pc:docMk/>
            <pc:sldMk cId="2442615932" sldId="954"/>
            <ac:spMk id="6" creationId="{76FFB22F-6242-4B8C-B1AF-1375868FA40C}"/>
          </ac:spMkLst>
        </pc:spChg>
        <pc:spChg chg="add mod">
          <ac:chgData name="" userId="6716024c67b0b14e" providerId="LiveId" clId="{AFF1C137-2629-4F3B-A0D0-12BB55322B47}" dt="2022-04-24T05:51:08.851" v="2360" actId="14100"/>
          <ac:spMkLst>
            <pc:docMk/>
            <pc:sldMk cId="2442615932" sldId="954"/>
            <ac:spMk id="7" creationId="{4CFB1D14-9896-4E9C-8DB2-82025601910A}"/>
          </ac:spMkLst>
        </pc:spChg>
        <pc:spChg chg="add del mod">
          <ac:chgData name="" userId="6716024c67b0b14e" providerId="LiveId" clId="{AFF1C137-2629-4F3B-A0D0-12BB55322B47}" dt="2022-04-24T05:54:04.676" v="2478" actId="20577"/>
          <ac:spMkLst>
            <pc:docMk/>
            <pc:sldMk cId="2442615932" sldId="954"/>
            <ac:spMk id="10" creationId="{66D3C5DC-480F-43A2-BD75-C77D564EE73F}"/>
          </ac:spMkLst>
        </pc:spChg>
        <pc:spChg chg="add mod">
          <ac:chgData name="" userId="6716024c67b0b14e" providerId="LiveId" clId="{AFF1C137-2629-4F3B-A0D0-12BB55322B47}" dt="2022-04-24T05:55:13.109" v="2560" actId="20577"/>
          <ac:spMkLst>
            <pc:docMk/>
            <pc:sldMk cId="2442615932" sldId="954"/>
            <ac:spMk id="11" creationId="{5FAAC3FF-732A-4E0E-8B8F-C8410E19CE5F}"/>
          </ac:spMkLst>
        </pc:spChg>
        <pc:spChg chg="add mod">
          <ac:chgData name="" userId="6716024c67b0b14e" providerId="LiveId" clId="{AFF1C137-2629-4F3B-A0D0-12BB55322B47}" dt="2022-04-24T05:56:40.936" v="2624" actId="20577"/>
          <ac:spMkLst>
            <pc:docMk/>
            <pc:sldMk cId="2442615932" sldId="954"/>
            <ac:spMk id="12" creationId="{D381622C-9EAE-4698-8140-B8D54F5CE46C}"/>
          </ac:spMkLst>
        </pc:spChg>
        <pc:spChg chg="add mod">
          <ac:chgData name="" userId="6716024c67b0b14e" providerId="LiveId" clId="{AFF1C137-2629-4F3B-A0D0-12BB55322B47}" dt="2022-04-24T06:02:55.586" v="2669" actId="1076"/>
          <ac:spMkLst>
            <pc:docMk/>
            <pc:sldMk cId="2442615932" sldId="954"/>
            <ac:spMk id="42" creationId="{BBA5F613-99C8-4DD6-B8CF-301F146B735E}"/>
          </ac:spMkLst>
        </pc:spChg>
        <pc:spChg chg="add mod">
          <ac:chgData name="" userId="6716024c67b0b14e" providerId="LiveId" clId="{AFF1C137-2629-4F3B-A0D0-12BB55322B47}" dt="2022-04-24T06:04:39.495" v="2772" actId="207"/>
          <ac:spMkLst>
            <pc:docMk/>
            <pc:sldMk cId="2442615932" sldId="954"/>
            <ac:spMk id="43" creationId="{1CBAB134-64A6-4285-B2D1-C4C744C5096E}"/>
          </ac:spMkLst>
        </pc:spChg>
        <pc:spChg chg="add mod">
          <ac:chgData name="" userId="6716024c67b0b14e" providerId="LiveId" clId="{AFF1C137-2629-4F3B-A0D0-12BB55322B47}" dt="2022-04-24T06:05:38.866" v="2802" actId="1076"/>
          <ac:spMkLst>
            <pc:docMk/>
            <pc:sldMk cId="2442615932" sldId="954"/>
            <ac:spMk id="44" creationId="{7C545B76-14F5-4DC6-9FEC-EC98D69C6A5B}"/>
          </ac:spMkLst>
        </pc:spChg>
        <pc:spChg chg="del">
          <ac:chgData name="" userId="6716024c67b0b14e" providerId="LiveId" clId="{AFF1C137-2629-4F3B-A0D0-12BB55322B47}" dt="2022-04-23T12:15:47.761" v="1588" actId="478"/>
          <ac:spMkLst>
            <pc:docMk/>
            <pc:sldMk cId="2442615932" sldId="954"/>
            <ac:spMk id="121" creationId="{6F238668-9A8F-47F0-BE16-7D559EFFC580}"/>
          </ac:spMkLst>
        </pc:spChg>
        <pc:grpChg chg="del">
          <ac:chgData name="" userId="6716024c67b0b14e" providerId="LiveId" clId="{AFF1C137-2629-4F3B-A0D0-12BB55322B47}" dt="2022-04-23T12:15:46.380" v="1587" actId="478"/>
          <ac:grpSpMkLst>
            <pc:docMk/>
            <pc:sldMk cId="2442615932" sldId="954"/>
            <ac:grpSpMk id="18" creationId="{132D6C34-7CCA-4FC9-B7B8-0B3C004523BB}"/>
          </ac:grpSpMkLst>
        </pc:grpChg>
        <pc:grpChg chg="del">
          <ac:chgData name="" userId="6716024c67b0b14e" providerId="LiveId" clId="{AFF1C137-2629-4F3B-A0D0-12BB55322B47}" dt="2022-04-23T12:15:44.916" v="1586" actId="478"/>
          <ac:grpSpMkLst>
            <pc:docMk/>
            <pc:sldMk cId="2442615932" sldId="954"/>
            <ac:grpSpMk id="43" creationId="{2FB26FFD-739A-436E-8B48-B75162595D86}"/>
          </ac:grpSpMkLst>
        </pc:grpChg>
        <pc:picChg chg="add mod">
          <ac:chgData name="" userId="6716024c67b0b14e" providerId="LiveId" clId="{AFF1C137-2629-4F3B-A0D0-12BB55322B47}" dt="2022-04-24T05:52:10.625" v="2366" actId="1076"/>
          <ac:picMkLst>
            <pc:docMk/>
            <pc:sldMk cId="2442615932" sldId="954"/>
            <ac:picMk id="9" creationId="{73D2CB06-3F94-4A18-8E23-7476F9C3786B}"/>
          </ac:picMkLst>
        </pc:picChg>
        <pc:cxnChg chg="add mod">
          <ac:chgData name="" userId="6716024c67b0b14e" providerId="LiveId" clId="{AFF1C137-2629-4F3B-A0D0-12BB55322B47}" dt="2022-04-24T06:01:17.226" v="2645" actId="14100"/>
          <ac:cxnSpMkLst>
            <pc:docMk/>
            <pc:sldMk cId="2442615932" sldId="954"/>
            <ac:cxnSpMk id="3" creationId="{9F9EFFD0-9243-4E76-88FD-198E8B37574F}"/>
          </ac:cxnSpMkLst>
        </pc:cxnChg>
        <pc:cxnChg chg="add mod">
          <ac:chgData name="" userId="6716024c67b0b14e" providerId="LiveId" clId="{AFF1C137-2629-4F3B-A0D0-12BB55322B47}" dt="2022-04-24T06:00:35.499" v="2632" actId="14100"/>
          <ac:cxnSpMkLst>
            <pc:docMk/>
            <pc:sldMk cId="2442615932" sldId="954"/>
            <ac:cxnSpMk id="16" creationId="{6FE254A2-8ADC-4982-B1A4-D046A8675AC1}"/>
          </ac:cxnSpMkLst>
        </pc:cxnChg>
        <pc:cxnChg chg="add mod">
          <ac:chgData name="" userId="6716024c67b0b14e" providerId="LiveId" clId="{AFF1C137-2629-4F3B-A0D0-12BB55322B47}" dt="2022-04-24T06:00:48.235" v="2637" actId="14100"/>
          <ac:cxnSpMkLst>
            <pc:docMk/>
            <pc:sldMk cId="2442615932" sldId="954"/>
            <ac:cxnSpMk id="17" creationId="{9905EEF1-C1B0-4CA8-AC86-21DC37B7697C}"/>
          </ac:cxnSpMkLst>
        </pc:cxnChg>
        <pc:cxnChg chg="add mod">
          <ac:chgData name="" userId="6716024c67b0b14e" providerId="LiveId" clId="{AFF1C137-2629-4F3B-A0D0-12BB55322B47}" dt="2022-04-24T06:01:07.218" v="2644" actId="14100"/>
          <ac:cxnSpMkLst>
            <pc:docMk/>
            <pc:sldMk cId="2442615932" sldId="954"/>
            <ac:cxnSpMk id="21" creationId="{291BB0F6-63A2-44BD-8CFF-06B2F0D46956}"/>
          </ac:cxnSpMkLst>
        </pc:cxnChg>
        <pc:cxnChg chg="add mod">
          <ac:chgData name="" userId="6716024c67b0b14e" providerId="LiveId" clId="{AFF1C137-2629-4F3B-A0D0-12BB55322B47}" dt="2022-04-24T06:01:21.667" v="2646" actId="14100"/>
          <ac:cxnSpMkLst>
            <pc:docMk/>
            <pc:sldMk cId="2442615932" sldId="954"/>
            <ac:cxnSpMk id="24" creationId="{8EA7A0A5-8947-4314-83E3-5FBDA18D92B4}"/>
          </ac:cxnSpMkLst>
        </pc:cxnChg>
        <pc:cxnChg chg="add mod">
          <ac:chgData name="" userId="6716024c67b0b14e" providerId="LiveId" clId="{AFF1C137-2629-4F3B-A0D0-12BB55322B47}" dt="2022-04-24T06:01:28.914" v="2649" actId="14100"/>
          <ac:cxnSpMkLst>
            <pc:docMk/>
            <pc:sldMk cId="2442615932" sldId="954"/>
            <ac:cxnSpMk id="30" creationId="{C097E195-910A-4FBF-8CF2-7E60139F0421}"/>
          </ac:cxnSpMkLst>
        </pc:cxnChg>
        <pc:cxnChg chg="add del mod">
          <ac:chgData name="" userId="6716024c67b0b14e" providerId="LiveId" clId="{AFF1C137-2629-4F3B-A0D0-12BB55322B47}" dt="2022-04-24T06:02:26.381" v="2661" actId="478"/>
          <ac:cxnSpMkLst>
            <pc:docMk/>
            <pc:sldMk cId="2442615932" sldId="954"/>
            <ac:cxnSpMk id="33" creationId="{3E792D17-F61A-49E4-AE27-8C64CC8871E4}"/>
          </ac:cxnSpMkLst>
        </pc:cxnChg>
        <pc:cxnChg chg="add del mod">
          <ac:chgData name="" userId="6716024c67b0b14e" providerId="LiveId" clId="{AFF1C137-2629-4F3B-A0D0-12BB55322B47}" dt="2022-04-24T06:02:27.139" v="2662" actId="478"/>
          <ac:cxnSpMkLst>
            <pc:docMk/>
            <pc:sldMk cId="2442615932" sldId="954"/>
            <ac:cxnSpMk id="35" creationId="{154148A9-3902-4B84-B41B-8715F16176E8}"/>
          </ac:cxnSpMkLst>
        </pc:cxnChg>
        <pc:cxnChg chg="add del mod">
          <ac:chgData name="" userId="6716024c67b0b14e" providerId="LiveId" clId="{AFF1C137-2629-4F3B-A0D0-12BB55322B47}" dt="2022-04-24T06:02:28.027" v="2663" actId="478"/>
          <ac:cxnSpMkLst>
            <pc:docMk/>
            <pc:sldMk cId="2442615932" sldId="954"/>
            <ac:cxnSpMk id="38" creationId="{F0D9D617-9B03-4F1C-9074-43F3F8C128DF}"/>
          </ac:cxnSpMkLst>
        </pc:cxnChg>
        <pc:cxnChg chg="add mod">
          <ac:chgData name="" userId="6716024c67b0b14e" providerId="LiveId" clId="{AFF1C137-2629-4F3B-A0D0-12BB55322B47}" dt="2022-04-24T06:05:59.484" v="2807" actId="1076"/>
          <ac:cxnSpMkLst>
            <pc:docMk/>
            <pc:sldMk cId="2442615932" sldId="954"/>
            <ac:cxnSpMk id="46" creationId="{2A9EBEA5-C711-4ECE-9717-CCBFDBC69B65}"/>
          </ac:cxnSpMkLst>
        </pc:cxnChg>
        <pc:cxnChg chg="mod">
          <ac:chgData name="" userId="6716024c67b0b14e" providerId="LiveId" clId="{AFF1C137-2629-4F3B-A0D0-12BB55322B47}" dt="2022-04-23T12:15:46.380" v="1587" actId="478"/>
          <ac:cxnSpMkLst>
            <pc:docMk/>
            <pc:sldMk cId="2442615932" sldId="954"/>
            <ac:cxnSpMk id="74" creationId="{AA0F4673-0B13-4205-8702-09CAD3426F17}"/>
          </ac:cxnSpMkLst>
        </pc:cxnChg>
        <pc:cxnChg chg="mod">
          <ac:chgData name="" userId="6716024c67b0b14e" providerId="LiveId" clId="{AFF1C137-2629-4F3B-A0D0-12BB55322B47}" dt="2022-04-23T12:15:46.380" v="1587" actId="478"/>
          <ac:cxnSpMkLst>
            <pc:docMk/>
            <pc:sldMk cId="2442615932" sldId="954"/>
            <ac:cxnSpMk id="75" creationId="{BD72AFF2-0311-4D18-8701-61BADC73361E}"/>
          </ac:cxnSpMkLst>
        </pc:cxnChg>
        <pc:cxnChg chg="mod">
          <ac:chgData name="" userId="6716024c67b0b14e" providerId="LiveId" clId="{AFF1C137-2629-4F3B-A0D0-12BB55322B47}" dt="2022-04-23T12:15:46.380" v="1587" actId="478"/>
          <ac:cxnSpMkLst>
            <pc:docMk/>
            <pc:sldMk cId="2442615932" sldId="954"/>
            <ac:cxnSpMk id="82" creationId="{ADC90301-74B8-4A6A-A8B0-11D133EE46F6}"/>
          </ac:cxnSpMkLst>
        </pc:cxnChg>
        <pc:cxnChg chg="mod">
          <ac:chgData name="" userId="6716024c67b0b14e" providerId="LiveId" clId="{AFF1C137-2629-4F3B-A0D0-12BB55322B47}" dt="2022-04-23T12:15:46.380" v="1587" actId="478"/>
          <ac:cxnSpMkLst>
            <pc:docMk/>
            <pc:sldMk cId="2442615932" sldId="954"/>
            <ac:cxnSpMk id="83" creationId="{2A555A49-4077-4C71-80F3-193629912A9E}"/>
          </ac:cxnSpMkLst>
        </pc:cxnChg>
        <pc:cxnChg chg="mod">
          <ac:chgData name="" userId="6716024c67b0b14e" providerId="LiveId" clId="{AFF1C137-2629-4F3B-A0D0-12BB55322B47}" dt="2022-04-23T12:15:46.380" v="1587" actId="478"/>
          <ac:cxnSpMkLst>
            <pc:docMk/>
            <pc:sldMk cId="2442615932" sldId="954"/>
            <ac:cxnSpMk id="84" creationId="{B21A9321-47FA-4FF6-9931-F05A432FBD89}"/>
          </ac:cxnSpMkLst>
        </pc:cxnChg>
      </pc:sldChg>
      <pc:sldChg chg="addSp delSp modSp add">
        <pc:chgData name="" userId="6716024c67b0b14e" providerId="LiveId" clId="{AFF1C137-2629-4F3B-A0D0-12BB55322B47}" dt="2022-04-26T05:47:33.794" v="6946" actId="1076"/>
        <pc:sldMkLst>
          <pc:docMk/>
          <pc:sldMk cId="3948207601" sldId="956"/>
        </pc:sldMkLst>
        <pc:spChg chg="mod">
          <ac:chgData name="" userId="6716024c67b0b14e" providerId="LiveId" clId="{AFF1C137-2629-4F3B-A0D0-12BB55322B47}" dt="2022-04-26T05:47:33.794" v="6946" actId="1076"/>
          <ac:spMkLst>
            <pc:docMk/>
            <pc:sldMk cId="3948207601" sldId="956"/>
            <ac:spMk id="3" creationId="{B3575808-D787-4CA3-8EC5-F7F677F6CAC4}"/>
          </ac:spMkLst>
        </pc:spChg>
        <pc:spChg chg="mod">
          <ac:chgData name="" userId="6716024c67b0b14e" providerId="LiveId" clId="{AFF1C137-2629-4F3B-A0D0-12BB55322B47}" dt="2022-04-26T05:47:27.170" v="6945" actId="14100"/>
          <ac:spMkLst>
            <pc:docMk/>
            <pc:sldMk cId="3948207601" sldId="956"/>
            <ac:spMk id="18" creationId="{1A2603D0-B72D-4D22-BD42-161060C282BC}"/>
          </ac:spMkLst>
        </pc:spChg>
        <pc:spChg chg="mod">
          <ac:chgData name="" userId="6716024c67b0b14e" providerId="LiveId" clId="{AFF1C137-2629-4F3B-A0D0-12BB55322B47}" dt="2022-04-26T05:47:24.642" v="6944" actId="14100"/>
          <ac:spMkLst>
            <pc:docMk/>
            <pc:sldMk cId="3948207601" sldId="956"/>
            <ac:spMk id="19" creationId="{CDE0FAD5-A6AF-435B-97C4-085CC80F3225}"/>
          </ac:spMkLst>
        </pc:spChg>
        <pc:spChg chg="add">
          <ac:chgData name="" userId="6716024c67b0b14e" providerId="LiveId" clId="{AFF1C137-2629-4F3B-A0D0-12BB55322B47}" dt="2022-04-26T05:47:09.259" v="6943"/>
          <ac:spMkLst>
            <pc:docMk/>
            <pc:sldMk cId="3948207601" sldId="956"/>
            <ac:spMk id="20" creationId="{17BF0E1F-E6E5-4AF4-B136-40D18D903F86}"/>
          </ac:spMkLst>
        </pc:spChg>
        <pc:spChg chg="add">
          <ac:chgData name="" userId="6716024c67b0b14e" providerId="LiveId" clId="{AFF1C137-2629-4F3B-A0D0-12BB55322B47}" dt="2022-04-26T05:47:09.259" v="6943"/>
          <ac:spMkLst>
            <pc:docMk/>
            <pc:sldMk cId="3948207601" sldId="956"/>
            <ac:spMk id="21" creationId="{F4F2F1F2-C6CD-4CB1-8E73-416AA28EE6FA}"/>
          </ac:spMkLst>
        </pc:spChg>
        <pc:spChg chg="mod">
          <ac:chgData name="" userId="6716024c67b0b14e" providerId="LiveId" clId="{AFF1C137-2629-4F3B-A0D0-12BB55322B47}" dt="2022-04-26T05:47:33.794" v="6946" actId="1076"/>
          <ac:spMkLst>
            <pc:docMk/>
            <pc:sldMk cId="3948207601" sldId="956"/>
            <ac:spMk id="22" creationId="{2A5F63F2-880F-4240-8466-0D6CC3D1825F}"/>
          </ac:spMkLst>
        </pc:spChg>
        <pc:spChg chg="add del mod">
          <ac:chgData name="" userId="6716024c67b0b14e" providerId="LiveId" clId="{AFF1C137-2629-4F3B-A0D0-12BB55322B47}" dt="2022-04-24T02:43:07.168" v="1721" actId="20577"/>
          <ac:spMkLst>
            <pc:docMk/>
            <pc:sldMk cId="3948207601" sldId="956"/>
            <ac:spMk id="31" creationId="{73F4F237-896F-42F0-B27B-B04A4CA94C03}"/>
          </ac:spMkLst>
        </pc:spChg>
        <pc:spChg chg="del">
          <ac:chgData name="" userId="6716024c67b0b14e" providerId="LiveId" clId="{AFF1C137-2629-4F3B-A0D0-12BB55322B47}" dt="2022-04-24T02:43:10.587" v="1722" actId="478"/>
          <ac:spMkLst>
            <pc:docMk/>
            <pc:sldMk cId="3948207601" sldId="956"/>
            <ac:spMk id="36" creationId="{4B4A3C2C-E37B-4072-8876-7379872786EE}"/>
          </ac:spMkLst>
        </pc:spChg>
        <pc:spChg chg="del">
          <ac:chgData name="" userId="6716024c67b0b14e" providerId="LiveId" clId="{AFF1C137-2629-4F3B-A0D0-12BB55322B47}" dt="2022-04-26T05:47:06.200" v="6941" actId="478"/>
          <ac:spMkLst>
            <pc:docMk/>
            <pc:sldMk cId="3948207601" sldId="956"/>
            <ac:spMk id="39" creationId="{FC1A18FB-044B-4905-B305-0E54E5CD3337}"/>
          </ac:spMkLst>
        </pc:spChg>
        <pc:spChg chg="del">
          <ac:chgData name="" userId="6716024c67b0b14e" providerId="LiveId" clId="{AFF1C137-2629-4F3B-A0D0-12BB55322B47}" dt="2022-04-26T05:47:07.580" v="6942" actId="478"/>
          <ac:spMkLst>
            <pc:docMk/>
            <pc:sldMk cId="3948207601" sldId="956"/>
            <ac:spMk id="41" creationId="{A07DBDF9-4767-41A9-93C2-BC58695F110D}"/>
          </ac:spMkLst>
        </pc:spChg>
      </pc:sldChg>
      <pc:sldChg chg="addSp delSp modSp add">
        <pc:chgData name="" userId="6716024c67b0b14e" providerId="LiveId" clId="{AFF1C137-2629-4F3B-A0D0-12BB55322B47}" dt="2022-04-24T03:21:57.510" v="2187" actId="14100"/>
        <pc:sldMkLst>
          <pc:docMk/>
          <pc:sldMk cId="674195400" sldId="957"/>
        </pc:sldMkLst>
        <pc:spChg chg="add mod">
          <ac:chgData name="" userId="6716024c67b0b14e" providerId="LiveId" clId="{AFF1C137-2629-4F3B-A0D0-12BB55322B47}" dt="2022-04-24T03:21:57.510" v="2187" actId="14100"/>
          <ac:spMkLst>
            <pc:docMk/>
            <pc:sldMk cId="674195400" sldId="957"/>
            <ac:spMk id="11" creationId="{B6BB23A5-96A8-4A67-ADE8-515FCC511C3B}"/>
          </ac:spMkLst>
        </pc:spChg>
        <pc:spChg chg="add mod">
          <ac:chgData name="" userId="6716024c67b0b14e" providerId="LiveId" clId="{AFF1C137-2629-4F3B-A0D0-12BB55322B47}" dt="2022-04-24T02:49:54.813" v="1922" actId="1076"/>
          <ac:spMkLst>
            <pc:docMk/>
            <pc:sldMk cId="674195400" sldId="957"/>
            <ac:spMk id="12" creationId="{A839BBFD-21AB-490C-862F-CF5D1A4BC97D}"/>
          </ac:spMkLst>
        </pc:spChg>
        <pc:spChg chg="del mod">
          <ac:chgData name="" userId="6716024c67b0b14e" providerId="LiveId" clId="{AFF1C137-2629-4F3B-A0D0-12BB55322B47}" dt="2022-04-24T02:49:28.090" v="1917" actId="478"/>
          <ac:spMkLst>
            <pc:docMk/>
            <pc:sldMk cId="674195400" sldId="957"/>
            <ac:spMk id="17" creationId="{0EE5E4B5-894C-450E-8FD7-FC74B3859CD0}"/>
          </ac:spMkLst>
        </pc:spChg>
        <pc:picChg chg="del mod">
          <ac:chgData name="" userId="6716024c67b0b14e" providerId="LiveId" clId="{AFF1C137-2629-4F3B-A0D0-12BB55322B47}" dt="2022-04-24T02:49:28.855" v="1918" actId="478"/>
          <ac:picMkLst>
            <pc:docMk/>
            <pc:sldMk cId="674195400" sldId="957"/>
            <ac:picMk id="6" creationId="{F8032FD1-78FE-4AB6-9844-50ADB9656D41}"/>
          </ac:picMkLst>
        </pc:picChg>
        <pc:picChg chg="del">
          <ac:chgData name="" userId="6716024c67b0b14e" providerId="LiveId" clId="{AFF1C137-2629-4F3B-A0D0-12BB55322B47}" dt="2022-04-24T03:12:07.266" v="2034" actId="478"/>
          <ac:picMkLst>
            <pc:docMk/>
            <pc:sldMk cId="674195400" sldId="957"/>
            <ac:picMk id="10" creationId="{F5ADB4D2-8DED-4BA9-8A46-257E123C667A}"/>
          </ac:picMkLst>
        </pc:picChg>
        <pc:picChg chg="add">
          <ac:chgData name="" userId="6716024c67b0b14e" providerId="LiveId" clId="{AFF1C137-2629-4F3B-A0D0-12BB55322B47}" dt="2022-04-24T03:12:31.064" v="2045"/>
          <ac:picMkLst>
            <pc:docMk/>
            <pc:sldMk cId="674195400" sldId="957"/>
            <ac:picMk id="13" creationId="{4765B452-3628-4F83-AC41-EBC23AC40EF1}"/>
          </ac:picMkLst>
        </pc:picChg>
      </pc:sldChg>
      <pc:sldChg chg="addSp delSp modSp add">
        <pc:chgData name="" userId="6716024c67b0b14e" providerId="LiveId" clId="{AFF1C137-2629-4F3B-A0D0-12BB55322B47}" dt="2022-04-24T03:17:12.413" v="2110" actId="1076"/>
        <pc:sldMkLst>
          <pc:docMk/>
          <pc:sldMk cId="1749555884" sldId="958"/>
        </pc:sldMkLst>
        <pc:spChg chg="add mod">
          <ac:chgData name="" userId="6716024c67b0b14e" providerId="LiveId" clId="{AFF1C137-2629-4F3B-A0D0-12BB55322B47}" dt="2022-04-24T02:52:48.357" v="2001" actId="1076"/>
          <ac:spMkLst>
            <pc:docMk/>
            <pc:sldMk cId="1749555884" sldId="958"/>
            <ac:spMk id="2" creationId="{21B4A3FF-28E5-428B-8A1A-A711BA2EF61C}"/>
          </ac:spMkLst>
        </pc:spChg>
        <pc:spChg chg="add mod">
          <ac:chgData name="" userId="6716024c67b0b14e" providerId="LiveId" clId="{AFF1C137-2629-4F3B-A0D0-12BB55322B47}" dt="2022-04-24T02:53:32.798" v="2033" actId="1076"/>
          <ac:spMkLst>
            <pc:docMk/>
            <pc:sldMk cId="1749555884" sldId="958"/>
            <ac:spMk id="3" creationId="{50A9AA86-1320-4904-AC13-151988B88C07}"/>
          </ac:spMkLst>
        </pc:spChg>
        <pc:spChg chg="mod">
          <ac:chgData name="" userId="6716024c67b0b14e" providerId="LiveId" clId="{AFF1C137-2629-4F3B-A0D0-12BB55322B47}" dt="2022-04-24T02:50:21.320" v="1926" actId="207"/>
          <ac:spMkLst>
            <pc:docMk/>
            <pc:sldMk cId="1749555884" sldId="958"/>
            <ac:spMk id="11" creationId="{B6BB23A5-96A8-4A67-ADE8-515FCC511C3B}"/>
          </ac:spMkLst>
        </pc:spChg>
        <pc:spChg chg="add mod">
          <ac:chgData name="" userId="6716024c67b0b14e" providerId="LiveId" clId="{AFF1C137-2629-4F3B-A0D0-12BB55322B47}" dt="2022-04-24T02:50:48.021" v="1931" actId="1076"/>
          <ac:spMkLst>
            <pc:docMk/>
            <pc:sldMk cId="1749555884" sldId="958"/>
            <ac:spMk id="17" creationId="{4784E7D8-40ED-441C-8386-11EBA900D5BD}"/>
          </ac:spMkLst>
        </pc:spChg>
        <pc:spChg chg="add mod">
          <ac:chgData name="" userId="6716024c67b0b14e" providerId="LiveId" clId="{AFF1C137-2629-4F3B-A0D0-12BB55322B47}" dt="2022-04-24T02:53:29.228" v="2032" actId="1076"/>
          <ac:spMkLst>
            <pc:docMk/>
            <pc:sldMk cId="1749555884" sldId="958"/>
            <ac:spMk id="18" creationId="{D504B1CE-D55C-46CF-922E-FB614FDAB23E}"/>
          </ac:spMkLst>
        </pc:spChg>
        <pc:spChg chg="add mod">
          <ac:chgData name="" userId="6716024c67b0b14e" providerId="LiveId" clId="{AFF1C137-2629-4F3B-A0D0-12BB55322B47}" dt="2022-04-24T03:17:01.649" v="2107" actId="207"/>
          <ac:spMkLst>
            <pc:docMk/>
            <pc:sldMk cId="1749555884" sldId="958"/>
            <ac:spMk id="20" creationId="{E92897D1-226E-47CA-817B-BF37B2414AA3}"/>
          </ac:spMkLst>
        </pc:spChg>
        <pc:spChg chg="add mod">
          <ac:chgData name="" userId="6716024c67b0b14e" providerId="LiveId" clId="{AFF1C137-2629-4F3B-A0D0-12BB55322B47}" dt="2022-04-24T03:17:12.413" v="2110" actId="1076"/>
          <ac:spMkLst>
            <pc:docMk/>
            <pc:sldMk cId="1749555884" sldId="958"/>
            <ac:spMk id="21" creationId="{1690C0E8-5544-4EBD-A2BF-61C4E9F601A5}"/>
          </ac:spMkLst>
        </pc:spChg>
        <pc:picChg chg="add mod">
          <ac:chgData name="" userId="6716024c67b0b14e" providerId="LiveId" clId="{AFF1C137-2629-4F3B-A0D0-12BB55322B47}" dt="2022-04-24T03:16:47.998" v="2105" actId="1076"/>
          <ac:picMkLst>
            <pc:docMk/>
            <pc:sldMk cId="1749555884" sldId="958"/>
            <ac:picMk id="4" creationId="{75FCC07E-C7BB-41F8-8D82-93143601B1DE}"/>
          </ac:picMkLst>
        </pc:picChg>
        <pc:picChg chg="del mod">
          <ac:chgData name="" userId="6716024c67b0b14e" providerId="LiveId" clId="{AFF1C137-2629-4F3B-A0D0-12BB55322B47}" dt="2022-04-24T03:12:08.671" v="2035" actId="478"/>
          <ac:picMkLst>
            <pc:docMk/>
            <pc:sldMk cId="1749555884" sldId="958"/>
            <ac:picMk id="10" creationId="{F5ADB4D2-8DED-4BA9-8A46-257E123C667A}"/>
          </ac:picMkLst>
        </pc:picChg>
        <pc:picChg chg="add mod">
          <ac:chgData name="" userId="6716024c67b0b14e" providerId="LiveId" clId="{AFF1C137-2629-4F3B-A0D0-12BB55322B47}" dt="2022-04-24T02:50:36.662" v="1929" actId="1076"/>
          <ac:picMkLst>
            <pc:docMk/>
            <pc:sldMk cId="1749555884" sldId="958"/>
            <ac:picMk id="13" creationId="{C7B09BB4-2FF3-479A-8F49-0B2F4750286A}"/>
          </ac:picMkLst>
        </pc:picChg>
        <pc:picChg chg="add">
          <ac:chgData name="" userId="6716024c67b0b14e" providerId="LiveId" clId="{AFF1C137-2629-4F3B-A0D0-12BB55322B47}" dt="2022-04-24T03:12:32.081" v="2046"/>
          <ac:picMkLst>
            <pc:docMk/>
            <pc:sldMk cId="1749555884" sldId="958"/>
            <ac:picMk id="19" creationId="{9D226E98-62C7-4715-956C-F2055F63C641}"/>
          </ac:picMkLst>
        </pc:picChg>
      </pc:sldChg>
      <pc:sldChg chg="addSp delSp modSp add">
        <pc:chgData name="" userId="6716024c67b0b14e" providerId="LiveId" clId="{AFF1C137-2629-4F3B-A0D0-12BB55322B47}" dt="2022-04-24T03:21:38.742" v="2184" actId="1076"/>
        <pc:sldMkLst>
          <pc:docMk/>
          <pc:sldMk cId="4130749261" sldId="959"/>
        </pc:sldMkLst>
        <pc:spChg chg="del mod">
          <ac:chgData name="" userId="6716024c67b0b14e" providerId="LiveId" clId="{AFF1C137-2629-4F3B-A0D0-12BB55322B47}" dt="2022-04-24T03:19:33.487" v="2125" actId="478"/>
          <ac:spMkLst>
            <pc:docMk/>
            <pc:sldMk cId="4130749261" sldId="959"/>
            <ac:spMk id="2" creationId="{21B4A3FF-28E5-428B-8A1A-A711BA2EF61C}"/>
          </ac:spMkLst>
        </pc:spChg>
        <pc:spChg chg="del">
          <ac:chgData name="" userId="6716024c67b0b14e" providerId="LiveId" clId="{AFF1C137-2629-4F3B-A0D0-12BB55322B47}" dt="2022-04-24T03:19:04.501" v="2122" actId="478"/>
          <ac:spMkLst>
            <pc:docMk/>
            <pc:sldMk cId="4130749261" sldId="959"/>
            <ac:spMk id="3" creationId="{50A9AA86-1320-4904-AC13-151988B88C07}"/>
          </ac:spMkLst>
        </pc:spChg>
        <pc:spChg chg="mod">
          <ac:chgData name="" userId="6716024c67b0b14e" providerId="LiveId" clId="{AFF1C137-2629-4F3B-A0D0-12BB55322B47}" dt="2022-04-24T03:17:42.458" v="2115" actId="207"/>
          <ac:spMkLst>
            <pc:docMk/>
            <pc:sldMk cId="4130749261" sldId="959"/>
            <ac:spMk id="11" creationId="{B6BB23A5-96A8-4A67-ADE8-515FCC511C3B}"/>
          </ac:spMkLst>
        </pc:spChg>
        <pc:spChg chg="del">
          <ac:chgData name="" userId="6716024c67b0b14e" providerId="LiveId" clId="{AFF1C137-2629-4F3B-A0D0-12BB55322B47}" dt="2022-04-24T03:19:03.567" v="2121" actId="478"/>
          <ac:spMkLst>
            <pc:docMk/>
            <pc:sldMk cId="4130749261" sldId="959"/>
            <ac:spMk id="18" creationId="{D504B1CE-D55C-46CF-922E-FB614FDAB23E}"/>
          </ac:spMkLst>
        </pc:spChg>
        <pc:spChg chg="mod">
          <ac:chgData name="" userId="6716024c67b0b14e" providerId="LiveId" clId="{AFF1C137-2629-4F3B-A0D0-12BB55322B47}" dt="2022-04-24T03:21:04.742" v="2177" actId="20577"/>
          <ac:spMkLst>
            <pc:docMk/>
            <pc:sldMk cId="4130749261" sldId="959"/>
            <ac:spMk id="20" creationId="{E92897D1-226E-47CA-817B-BF37B2414AA3}"/>
          </ac:spMkLst>
        </pc:spChg>
        <pc:spChg chg="mod">
          <ac:chgData name="" userId="6716024c67b0b14e" providerId="LiveId" clId="{AFF1C137-2629-4F3B-A0D0-12BB55322B47}" dt="2022-04-24T03:18:46.423" v="2120" actId="1076"/>
          <ac:spMkLst>
            <pc:docMk/>
            <pc:sldMk cId="4130749261" sldId="959"/>
            <ac:spMk id="21" creationId="{1690C0E8-5544-4EBD-A2BF-61C4E9F601A5}"/>
          </ac:spMkLst>
        </pc:spChg>
        <pc:picChg chg="del">
          <ac:chgData name="" userId="6716024c67b0b14e" providerId="LiveId" clId="{AFF1C137-2629-4F3B-A0D0-12BB55322B47}" dt="2022-04-24T03:21:07.955" v="2178" actId="478"/>
          <ac:picMkLst>
            <pc:docMk/>
            <pc:sldMk cId="4130749261" sldId="959"/>
            <ac:picMk id="4" creationId="{75FCC07E-C7BB-41F8-8D82-93143601B1DE}"/>
          </ac:picMkLst>
        </pc:picChg>
        <pc:picChg chg="add mod">
          <ac:chgData name="" userId="6716024c67b0b14e" providerId="LiveId" clId="{AFF1C137-2629-4F3B-A0D0-12BB55322B47}" dt="2022-04-24T03:20:26.006" v="2140" actId="1076"/>
          <ac:picMkLst>
            <pc:docMk/>
            <pc:sldMk cId="4130749261" sldId="959"/>
            <ac:picMk id="6" creationId="{AFCF646D-686A-4C4A-AC03-0E05D3D731D1}"/>
          </ac:picMkLst>
        </pc:picChg>
        <pc:picChg chg="add mod">
          <ac:chgData name="" userId="6716024c67b0b14e" providerId="LiveId" clId="{AFF1C137-2629-4F3B-A0D0-12BB55322B47}" dt="2022-04-24T03:21:38.742" v="2184" actId="1076"/>
          <ac:picMkLst>
            <pc:docMk/>
            <pc:sldMk cId="4130749261" sldId="959"/>
            <ac:picMk id="7" creationId="{CA115816-0F77-492B-AC70-654F55EB6911}"/>
          </ac:picMkLst>
        </pc:picChg>
        <pc:picChg chg="mod">
          <ac:chgData name="" userId="6716024c67b0b14e" providerId="LiveId" clId="{AFF1C137-2629-4F3B-A0D0-12BB55322B47}" dt="2022-04-24T03:18:42.766" v="2119" actId="1076"/>
          <ac:picMkLst>
            <pc:docMk/>
            <pc:sldMk cId="4130749261" sldId="959"/>
            <ac:picMk id="13" creationId="{C7B09BB4-2FF3-479A-8F49-0B2F4750286A}"/>
          </ac:picMkLst>
        </pc:picChg>
      </pc:sldChg>
      <pc:sldChg chg="addSp delSp modSp add">
        <pc:chgData name="" userId="6716024c67b0b14e" providerId="LiveId" clId="{AFF1C137-2629-4F3B-A0D0-12BB55322B47}" dt="2022-04-26T05:45:15.566" v="6893" actId="20577"/>
        <pc:sldMkLst>
          <pc:docMk/>
          <pc:sldMk cId="2846849839" sldId="960"/>
        </pc:sldMkLst>
        <pc:spChg chg="del">
          <ac:chgData name="" userId="6716024c67b0b14e" providerId="LiveId" clId="{AFF1C137-2629-4F3B-A0D0-12BB55322B47}" dt="2022-04-24T05:42:42.427" v="2275" actId="478"/>
          <ac:spMkLst>
            <pc:docMk/>
            <pc:sldMk cId="2846849839" sldId="960"/>
            <ac:spMk id="6" creationId="{0415A5ED-30C0-42C2-BE6C-D1EC0E0CF91C}"/>
          </ac:spMkLst>
        </pc:spChg>
        <pc:spChg chg="del">
          <ac:chgData name="" userId="6716024c67b0b14e" providerId="LiveId" clId="{AFF1C137-2629-4F3B-A0D0-12BB55322B47}" dt="2022-04-24T05:42:40.254" v="2274" actId="478"/>
          <ac:spMkLst>
            <pc:docMk/>
            <pc:sldMk cId="2846849839" sldId="960"/>
            <ac:spMk id="25" creationId="{9E434003-0329-4663-8DF2-B14CBE4C6086}"/>
          </ac:spMkLst>
        </pc:spChg>
        <pc:spChg chg="del">
          <ac:chgData name="" userId="6716024c67b0b14e" providerId="LiveId" clId="{AFF1C137-2629-4F3B-A0D0-12BB55322B47}" dt="2022-04-24T05:42:42.427" v="2275" actId="478"/>
          <ac:spMkLst>
            <pc:docMk/>
            <pc:sldMk cId="2846849839" sldId="960"/>
            <ac:spMk id="29" creationId="{42FD7118-5F8B-4F98-802D-102DEABE6F8C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31" creationId="{4275A004-32F4-4898-8544-9EDB4D71214F}"/>
          </ac:spMkLst>
        </pc:spChg>
        <pc:spChg chg="add mod">
          <ac:chgData name="" userId="6716024c67b0b14e" providerId="LiveId" clId="{AFF1C137-2629-4F3B-A0D0-12BB55322B47}" dt="2022-04-24T05:43:32.287" v="2280" actId="2711"/>
          <ac:spMkLst>
            <pc:docMk/>
            <pc:sldMk cId="2846849839" sldId="960"/>
            <ac:spMk id="34" creationId="{FF3AF765-BE04-49D1-8396-9D4FD2566BAD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35" creationId="{5872C20A-E165-421B-A377-AE7F6C6BACAF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38" creationId="{4BA50374-A861-4705-BD54-46A2BB4206CF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39" creationId="{1662DCEC-FFF5-4F26-8762-5AE5613802B6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40" creationId="{A9F9D899-5FFA-4991-BB36-88A24B53C750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41" creationId="{2EACA03F-CBB8-46B4-BA9B-FFE6C71B6CDD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42" creationId="{0A4AE1A3-9891-405B-A833-85938D08AD73}"/>
          </ac:spMkLst>
        </pc:spChg>
        <pc:spChg chg="add mod">
          <ac:chgData name="" userId="6716024c67b0b14e" providerId="LiveId" clId="{AFF1C137-2629-4F3B-A0D0-12BB55322B47}" dt="2022-04-24T05:43:12.509" v="2277" actId="1076"/>
          <ac:spMkLst>
            <pc:docMk/>
            <pc:sldMk cId="2846849839" sldId="960"/>
            <ac:spMk id="43" creationId="{65E84526-115C-4BD0-A314-00866DC28591}"/>
          </ac:spMkLst>
        </pc:spChg>
        <pc:spChg chg="add mod">
          <ac:chgData name="" userId="6716024c67b0b14e" providerId="LiveId" clId="{AFF1C137-2629-4F3B-A0D0-12BB55322B47}" dt="2022-04-26T05:37:18.623" v="6861" actId="1076"/>
          <ac:spMkLst>
            <pc:docMk/>
            <pc:sldMk cId="2846849839" sldId="960"/>
            <ac:spMk id="50" creationId="{427B0F5A-124D-4F3E-89D4-BB1BFA3E3022}"/>
          </ac:spMkLst>
        </pc:spChg>
        <pc:spChg chg="add mod">
          <ac:chgData name="" userId="6716024c67b0b14e" providerId="LiveId" clId="{AFF1C137-2629-4F3B-A0D0-12BB55322B47}" dt="2022-04-26T05:37:18.623" v="6861" actId="1076"/>
          <ac:spMkLst>
            <pc:docMk/>
            <pc:sldMk cId="2846849839" sldId="960"/>
            <ac:spMk id="51" creationId="{2A531D05-3602-43AA-A740-F1F7BF2C2758}"/>
          </ac:spMkLst>
        </pc:spChg>
        <pc:spChg chg="add mod">
          <ac:chgData name="" userId="6716024c67b0b14e" providerId="LiveId" clId="{AFF1C137-2629-4F3B-A0D0-12BB55322B47}" dt="2022-04-26T05:37:18.623" v="6861" actId="1076"/>
          <ac:spMkLst>
            <pc:docMk/>
            <pc:sldMk cId="2846849839" sldId="960"/>
            <ac:spMk id="52" creationId="{E4C57BCB-3289-4A2D-AD43-3470E491BA95}"/>
          </ac:spMkLst>
        </pc:spChg>
        <pc:spChg chg="add mod">
          <ac:chgData name="" userId="6716024c67b0b14e" providerId="LiveId" clId="{AFF1C137-2629-4F3B-A0D0-12BB55322B47}" dt="2022-04-26T05:45:15.566" v="6893" actId="20577"/>
          <ac:spMkLst>
            <pc:docMk/>
            <pc:sldMk cId="2846849839" sldId="960"/>
            <ac:spMk id="53" creationId="{7989EFD4-9892-48AD-861D-5B2B5625F10F}"/>
          </ac:spMkLst>
        </pc:spChg>
        <pc:grpChg chg="del">
          <ac:chgData name="" userId="6716024c67b0b14e" providerId="LiveId" clId="{AFF1C137-2629-4F3B-A0D0-12BB55322B47}" dt="2022-04-24T05:42:42.427" v="2275" actId="478"/>
          <ac:grpSpMkLst>
            <pc:docMk/>
            <pc:sldMk cId="2846849839" sldId="960"/>
            <ac:grpSpMk id="2" creationId="{930462BB-D462-4C03-91B1-5280C01C34CE}"/>
          </ac:grpSpMkLst>
        </pc:grpChg>
        <pc:grpChg chg="del">
          <ac:chgData name="" userId="6716024c67b0b14e" providerId="LiveId" clId="{AFF1C137-2629-4F3B-A0D0-12BB55322B47}" dt="2022-04-24T05:42:42.427" v="2275" actId="478"/>
          <ac:grpSpMkLst>
            <pc:docMk/>
            <pc:sldMk cId="2846849839" sldId="960"/>
            <ac:grpSpMk id="3" creationId="{4CDD6A19-1FCE-45B8-BA60-5A183DD93C02}"/>
          </ac:grpSpMkLst>
        </pc:grpChg>
        <pc:grpChg chg="del">
          <ac:chgData name="" userId="6716024c67b0b14e" providerId="LiveId" clId="{AFF1C137-2629-4F3B-A0D0-12BB55322B47}" dt="2022-04-24T05:42:42.427" v="2275" actId="478"/>
          <ac:grpSpMkLst>
            <pc:docMk/>
            <pc:sldMk cId="2846849839" sldId="960"/>
            <ac:grpSpMk id="4" creationId="{31CCA313-64E5-4D7D-9E2B-6DA0A9230ACB}"/>
          </ac:grpSpMkLst>
        </pc:grp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36" creationId="{97A3880B-AA6B-4732-8863-EA1237B2FFDB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37" creationId="{CDD3EF3A-FEBA-4163-840F-324F5813953C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4" creationId="{4CA13C27-5995-40DF-ABC0-D259C672C3B4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5" creationId="{17F999CB-6D81-475C-9B36-AA04C508528A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6" creationId="{9D24D663-7670-46D9-9DB8-1E427F24FE62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7" creationId="{B0E546E0-CF52-43AB-AEA0-5CB4710ED182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8" creationId="{6D2D04B5-05CC-4036-957F-FF614EB10871}"/>
          </ac:cxnSpMkLst>
        </pc:cxnChg>
        <pc:cxnChg chg="add mod">
          <ac:chgData name="" userId="6716024c67b0b14e" providerId="LiveId" clId="{AFF1C137-2629-4F3B-A0D0-12BB55322B47}" dt="2022-04-24T05:44:07.399" v="2281" actId="208"/>
          <ac:cxnSpMkLst>
            <pc:docMk/>
            <pc:sldMk cId="2846849839" sldId="960"/>
            <ac:cxnSpMk id="49" creationId="{418D6E43-4337-4305-BDF7-62A8A69F8754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4" creationId="{3D7541A2-A1AE-4F9E-BA65-F8528F63AD26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5" creationId="{7A4A1C8C-2D5F-421E-B685-53E4F850DE29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6" creationId="{E413EF4E-2A36-4BD1-AE11-F5293C655713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7" creationId="{1DF556D7-1DF6-4CA8-B927-AA497BFD851A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8" creationId="{9DA03EA9-2DFC-4612-96DA-1C76BFC0FBB9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59" creationId="{E06E005C-6814-4DD2-BB41-A97F25FE6F9C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60" creationId="{F2EC9F79-FB28-4B46-B501-58676E3D1494}"/>
          </ac:cxnSpMkLst>
        </pc:cxnChg>
        <pc:cxnChg chg="add mod">
          <ac:chgData name="" userId="6716024c67b0b14e" providerId="LiveId" clId="{AFF1C137-2629-4F3B-A0D0-12BB55322B47}" dt="2022-04-26T05:37:18.623" v="6861" actId="1076"/>
          <ac:cxnSpMkLst>
            <pc:docMk/>
            <pc:sldMk cId="2846849839" sldId="960"/>
            <ac:cxnSpMk id="61" creationId="{49E95356-5FD5-44BA-A0B2-DFD55ED47556}"/>
          </ac:cxnSpMkLst>
        </pc:cxnChg>
      </pc:sldChg>
      <pc:sldChg chg="addSp delSp modSp add">
        <pc:chgData name="" userId="6716024c67b0b14e" providerId="LiveId" clId="{AFF1C137-2629-4F3B-A0D0-12BB55322B47}" dt="2022-04-24T06:59:13.069" v="3501" actId="1076"/>
        <pc:sldMkLst>
          <pc:docMk/>
          <pc:sldMk cId="4222939296" sldId="961"/>
        </pc:sldMkLst>
        <pc:spChg chg="del">
          <ac:chgData name="" userId="6716024c67b0b14e" providerId="LiveId" clId="{AFF1C137-2629-4F3B-A0D0-12BB55322B47}" dt="2022-04-24T06:08:08.387" v="2811" actId="478"/>
          <ac:spMkLst>
            <pc:docMk/>
            <pc:sldMk cId="4222939296" sldId="961"/>
            <ac:spMk id="10" creationId="{66D3C5DC-480F-43A2-BD75-C77D564EE73F}"/>
          </ac:spMkLst>
        </pc:spChg>
        <pc:spChg chg="del">
          <ac:chgData name="" userId="6716024c67b0b14e" providerId="LiveId" clId="{AFF1C137-2629-4F3B-A0D0-12BB55322B47}" dt="2022-04-24T06:08:07.388" v="2810" actId="478"/>
          <ac:spMkLst>
            <pc:docMk/>
            <pc:sldMk cId="4222939296" sldId="961"/>
            <ac:spMk id="11" creationId="{5FAAC3FF-732A-4E0E-8B8F-C8410E19CE5F}"/>
          </ac:spMkLst>
        </pc:spChg>
        <pc:spChg chg="del">
          <ac:chgData name="" userId="6716024c67b0b14e" providerId="LiveId" clId="{AFF1C137-2629-4F3B-A0D0-12BB55322B47}" dt="2022-04-24T06:08:06.384" v="2809" actId="478"/>
          <ac:spMkLst>
            <pc:docMk/>
            <pc:sldMk cId="4222939296" sldId="961"/>
            <ac:spMk id="12" creationId="{D381622C-9EAE-4698-8140-B8D54F5CE46C}"/>
          </ac:spMkLst>
        </pc:spChg>
        <pc:spChg chg="add del mod">
          <ac:chgData name="" userId="6716024c67b0b14e" providerId="LiveId" clId="{AFF1C137-2629-4F3B-A0D0-12BB55322B47}" dt="2022-04-24T06:58:15.775" v="3476" actId="478"/>
          <ac:spMkLst>
            <pc:docMk/>
            <pc:sldMk cId="4222939296" sldId="961"/>
            <ac:spMk id="26" creationId="{77B13DC5-F0F6-4E94-AB8E-75616492EFFF}"/>
          </ac:spMkLst>
        </pc:spChg>
        <pc:spChg chg="add del mod">
          <ac:chgData name="" userId="6716024c67b0b14e" providerId="LiveId" clId="{AFF1C137-2629-4F3B-A0D0-12BB55322B47}" dt="2022-04-24T06:58:24.065" v="3480" actId="478"/>
          <ac:spMkLst>
            <pc:docMk/>
            <pc:sldMk cId="4222939296" sldId="961"/>
            <ac:spMk id="27" creationId="{8945CCD7-2E9D-47F9-B61A-7C42CDBEFD25}"/>
          </ac:spMkLst>
        </pc:spChg>
        <pc:spChg chg="add del mod">
          <ac:chgData name="" userId="6716024c67b0b14e" providerId="LiveId" clId="{AFF1C137-2629-4F3B-A0D0-12BB55322B47}" dt="2022-04-24T06:58:53.225" v="3490" actId="478"/>
          <ac:spMkLst>
            <pc:docMk/>
            <pc:sldMk cId="4222939296" sldId="961"/>
            <ac:spMk id="28" creationId="{ED9F9926-5345-423E-B149-328CDC47B39E}"/>
          </ac:spMkLst>
        </pc:spChg>
        <pc:spChg chg="add del mod">
          <ac:chgData name="" userId="6716024c67b0b14e" providerId="LiveId" clId="{AFF1C137-2629-4F3B-A0D0-12BB55322B47}" dt="2022-04-24T06:58:32.725" v="3484" actId="478"/>
          <ac:spMkLst>
            <pc:docMk/>
            <pc:sldMk cId="4222939296" sldId="961"/>
            <ac:spMk id="29" creationId="{F2235EA5-BE14-4250-8E3A-A5BADA145290}"/>
          </ac:spMkLst>
        </pc:spChg>
        <pc:spChg chg="add del mod">
          <ac:chgData name="" userId="6716024c67b0b14e" providerId="LiveId" clId="{AFF1C137-2629-4F3B-A0D0-12BB55322B47}" dt="2022-04-24T06:58:59.405" v="3493" actId="478"/>
          <ac:spMkLst>
            <pc:docMk/>
            <pc:sldMk cId="4222939296" sldId="961"/>
            <ac:spMk id="31" creationId="{6BF3C9DA-BB46-46F7-8D23-99CD1D406E85}"/>
          </ac:spMkLst>
        </pc:spChg>
        <pc:spChg chg="add del mod">
          <ac:chgData name="" userId="6716024c67b0b14e" providerId="LiveId" clId="{AFF1C137-2629-4F3B-A0D0-12BB55322B47}" dt="2022-04-24T06:59:03.195" v="3496" actId="478"/>
          <ac:spMkLst>
            <pc:docMk/>
            <pc:sldMk cId="4222939296" sldId="961"/>
            <ac:spMk id="32" creationId="{A2A58065-C7D4-4449-8ED6-2CED0FD826DC}"/>
          </ac:spMkLst>
        </pc:spChg>
        <pc:spChg chg="add mod">
          <ac:chgData name="" userId="6716024c67b0b14e" providerId="LiveId" clId="{AFF1C137-2629-4F3B-A0D0-12BB55322B47}" dt="2022-04-24T06:42:56.953" v="3369" actId="20577"/>
          <ac:spMkLst>
            <pc:docMk/>
            <pc:sldMk cId="4222939296" sldId="961"/>
            <ac:spMk id="33" creationId="{BE4E965E-FEBE-4CCE-8BAA-4C57084601BB}"/>
          </ac:spMkLst>
        </pc:spChg>
        <pc:spChg chg="add mod">
          <ac:chgData name="" userId="6716024c67b0b14e" providerId="LiveId" clId="{AFF1C137-2629-4F3B-A0D0-12BB55322B47}" dt="2022-04-24T06:17:14.803" v="2899" actId="1076"/>
          <ac:spMkLst>
            <pc:docMk/>
            <pc:sldMk cId="4222939296" sldId="961"/>
            <ac:spMk id="34" creationId="{82DD226A-1F53-4AD9-B88D-BCB407E55190}"/>
          </ac:spMkLst>
        </pc:spChg>
        <pc:spChg chg="add mod">
          <ac:chgData name="" userId="6716024c67b0b14e" providerId="LiveId" clId="{AFF1C137-2629-4F3B-A0D0-12BB55322B47}" dt="2022-04-24T06:19:16.380" v="2934" actId="1076"/>
          <ac:spMkLst>
            <pc:docMk/>
            <pc:sldMk cId="4222939296" sldId="961"/>
            <ac:spMk id="35" creationId="{0E331B4A-9044-40A6-8D83-FF8E33E2866A}"/>
          </ac:spMkLst>
        </pc:spChg>
        <pc:spChg chg="add mod">
          <ac:chgData name="" userId="6716024c67b0b14e" providerId="LiveId" clId="{AFF1C137-2629-4F3B-A0D0-12BB55322B47}" dt="2022-04-24T06:58:21.735" v="3479" actId="14100"/>
          <ac:spMkLst>
            <pc:docMk/>
            <pc:sldMk cId="4222939296" sldId="961"/>
            <ac:spMk id="36" creationId="{BF5B5E66-4E06-49FD-8E7A-0B4C175CC386}"/>
          </ac:spMkLst>
        </pc:spChg>
        <pc:spChg chg="add mod">
          <ac:chgData name="" userId="6716024c67b0b14e" providerId="LiveId" clId="{AFF1C137-2629-4F3B-A0D0-12BB55322B47}" dt="2022-04-24T06:58:29.845" v="3483" actId="14100"/>
          <ac:spMkLst>
            <pc:docMk/>
            <pc:sldMk cId="4222939296" sldId="961"/>
            <ac:spMk id="37" creationId="{7A6FA3A7-3E92-41D3-82EB-9B1C38B23129}"/>
          </ac:spMkLst>
        </pc:spChg>
        <pc:spChg chg="add mod">
          <ac:chgData name="" userId="6716024c67b0b14e" providerId="LiveId" clId="{AFF1C137-2629-4F3B-A0D0-12BB55322B47}" dt="2022-04-24T06:58:40.065" v="3487" actId="14100"/>
          <ac:spMkLst>
            <pc:docMk/>
            <pc:sldMk cId="4222939296" sldId="961"/>
            <ac:spMk id="38" creationId="{238ABFC5-6B6E-4BD7-95CA-6C010ADE39EE}"/>
          </ac:spMkLst>
        </pc:spChg>
        <pc:spChg chg="add mod">
          <ac:chgData name="" userId="6716024c67b0b14e" providerId="LiveId" clId="{AFF1C137-2629-4F3B-A0D0-12BB55322B47}" dt="2022-04-24T06:58:57.575" v="3492" actId="14100"/>
          <ac:spMkLst>
            <pc:docMk/>
            <pc:sldMk cId="4222939296" sldId="961"/>
            <ac:spMk id="39" creationId="{C78593B7-AA0A-4A92-B4C9-66D02C161E56}"/>
          </ac:spMkLst>
        </pc:spChg>
        <pc:spChg chg="add mod">
          <ac:chgData name="" userId="6716024c67b0b14e" providerId="LiveId" clId="{AFF1C137-2629-4F3B-A0D0-12BB55322B47}" dt="2022-04-24T06:59:08.715" v="3499" actId="14100"/>
          <ac:spMkLst>
            <pc:docMk/>
            <pc:sldMk cId="4222939296" sldId="961"/>
            <ac:spMk id="40" creationId="{0A22824D-A3A8-4E69-AEF7-C67E2F8818D3}"/>
          </ac:spMkLst>
        </pc:spChg>
        <pc:spChg chg="add mod">
          <ac:chgData name="" userId="6716024c67b0b14e" providerId="LiveId" clId="{AFF1C137-2629-4F3B-A0D0-12BB55322B47}" dt="2022-04-24T06:59:13.069" v="3501" actId="1076"/>
          <ac:spMkLst>
            <pc:docMk/>
            <pc:sldMk cId="4222939296" sldId="961"/>
            <ac:spMk id="41" creationId="{5F3BF9F3-E006-4219-999D-C22FCCCDB7FD}"/>
          </ac:spMkLst>
        </pc:spChg>
        <pc:picChg chg="add del mod">
          <ac:chgData name="" userId="6716024c67b0b14e" providerId="LiveId" clId="{AFF1C137-2629-4F3B-A0D0-12BB55322B47}" dt="2022-04-24T06:59:01.365" v="3495" actId="478"/>
          <ac:picMkLst>
            <pc:docMk/>
            <pc:sldMk cId="4222939296" sldId="961"/>
            <ac:picMk id="22" creationId="{A50E4BD9-8295-4613-9FB1-C6BCBB01804F}"/>
          </ac:picMkLst>
        </pc:picChg>
        <pc:cxnChg chg="add del mod">
          <ac:chgData name="" userId="6716024c67b0b14e" providerId="LiveId" clId="{AFF1C137-2629-4F3B-A0D0-12BB55322B47}" dt="2022-04-24T06:09:44.150" v="2821" actId="478"/>
          <ac:cxnSpMkLst>
            <pc:docMk/>
            <pc:sldMk cId="4222939296" sldId="961"/>
            <ac:cxnSpMk id="23" creationId="{AEFF606A-212A-4C20-8E09-01865E023329}"/>
          </ac:cxnSpMkLst>
        </pc:cxnChg>
      </pc:sldChg>
      <pc:sldChg chg="addSp delSp modSp add">
        <pc:chgData name="" userId="6716024c67b0b14e" providerId="LiveId" clId="{AFF1C137-2629-4F3B-A0D0-12BB55322B47}" dt="2022-04-24T06:51:17.533" v="3457" actId="207"/>
        <pc:sldMkLst>
          <pc:docMk/>
          <pc:sldMk cId="2157560352" sldId="962"/>
        </pc:sldMkLst>
        <pc:spChg chg="mod">
          <ac:chgData name="" userId="6716024c67b0b14e" providerId="LiveId" clId="{AFF1C137-2629-4F3B-A0D0-12BB55322B47}" dt="2022-04-24T06:28:39.374" v="3031" actId="20577"/>
          <ac:spMkLst>
            <pc:docMk/>
            <pc:sldMk cId="2157560352" sldId="962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06:21:53.611" v="2995" actId="14100"/>
          <ac:spMkLst>
            <pc:docMk/>
            <pc:sldMk cId="2157560352" sldId="962"/>
            <ac:spMk id="7" creationId="{4CFB1D14-9896-4E9C-8DB2-82025601910A}"/>
          </ac:spMkLst>
        </pc:spChg>
        <pc:spChg chg="del">
          <ac:chgData name="" userId="6716024c67b0b14e" providerId="LiveId" clId="{AFF1C137-2629-4F3B-A0D0-12BB55322B47}" dt="2022-04-24T06:22:07.837" v="2998" actId="478"/>
          <ac:spMkLst>
            <pc:docMk/>
            <pc:sldMk cId="2157560352" sldId="962"/>
            <ac:spMk id="10" creationId="{66D3C5DC-480F-43A2-BD75-C77D564EE73F}"/>
          </ac:spMkLst>
        </pc:spChg>
        <pc:spChg chg="del">
          <ac:chgData name="" userId="6716024c67b0b14e" providerId="LiveId" clId="{AFF1C137-2629-4F3B-A0D0-12BB55322B47}" dt="2022-04-24T06:22:04.981" v="2997" actId="478"/>
          <ac:spMkLst>
            <pc:docMk/>
            <pc:sldMk cId="2157560352" sldId="962"/>
            <ac:spMk id="11" creationId="{5FAAC3FF-732A-4E0E-8B8F-C8410E19CE5F}"/>
          </ac:spMkLst>
        </pc:spChg>
        <pc:spChg chg="del">
          <ac:chgData name="" userId="6716024c67b0b14e" providerId="LiveId" clId="{AFF1C137-2629-4F3B-A0D0-12BB55322B47}" dt="2022-04-24T06:22:03.900" v="2996" actId="478"/>
          <ac:spMkLst>
            <pc:docMk/>
            <pc:sldMk cId="2157560352" sldId="962"/>
            <ac:spMk id="12" creationId="{D381622C-9EAE-4698-8140-B8D54F5CE46C}"/>
          </ac:spMkLst>
        </pc:spChg>
        <pc:spChg chg="add del">
          <ac:chgData name="" userId="6716024c67b0b14e" providerId="LiveId" clId="{AFF1C137-2629-4F3B-A0D0-12BB55322B47}" dt="2022-04-24T06:28:12.205" v="3016"/>
          <ac:spMkLst>
            <pc:docMk/>
            <pc:sldMk cId="2157560352" sldId="962"/>
            <ac:spMk id="13" creationId="{EF1A72E9-403A-48E4-BF5C-1E6FF2413B75}"/>
          </ac:spMkLst>
        </pc:spChg>
        <pc:spChg chg="add mod">
          <ac:chgData name="" userId="6716024c67b0b14e" providerId="LiveId" clId="{AFF1C137-2629-4F3B-A0D0-12BB55322B47}" dt="2022-04-24T06:33:16.966" v="3218" actId="164"/>
          <ac:spMkLst>
            <pc:docMk/>
            <pc:sldMk cId="2157560352" sldId="962"/>
            <ac:spMk id="18" creationId="{D2103B5C-AB80-499A-9221-528F12054857}"/>
          </ac:spMkLst>
        </pc:spChg>
        <pc:spChg chg="add mod">
          <ac:chgData name="" userId="6716024c67b0b14e" providerId="LiveId" clId="{AFF1C137-2629-4F3B-A0D0-12BB55322B47}" dt="2022-04-24T06:51:17.533" v="3457" actId="207"/>
          <ac:spMkLst>
            <pc:docMk/>
            <pc:sldMk cId="2157560352" sldId="962"/>
            <ac:spMk id="25" creationId="{6786873D-336D-4D90-B8B8-D78FC7281BB3}"/>
          </ac:spMkLst>
        </pc:spChg>
        <pc:spChg chg="add del mod">
          <ac:chgData name="" userId="6716024c67b0b14e" providerId="LiveId" clId="{AFF1C137-2629-4F3B-A0D0-12BB55322B47}" dt="2022-04-24T06:30:45.894" v="3178"/>
          <ac:spMkLst>
            <pc:docMk/>
            <pc:sldMk cId="2157560352" sldId="962"/>
            <ac:spMk id="26" creationId="{293A9AA5-0C5D-4F4B-BC57-95F36C14024B}"/>
          </ac:spMkLst>
        </pc:spChg>
        <pc:spChg chg="del">
          <ac:chgData name="" userId="6716024c67b0b14e" providerId="LiveId" clId="{AFF1C137-2629-4F3B-A0D0-12BB55322B47}" dt="2022-04-24T06:21:49.088" v="2994" actId="478"/>
          <ac:spMkLst>
            <pc:docMk/>
            <pc:sldMk cId="2157560352" sldId="962"/>
            <ac:spMk id="42" creationId="{BBA5F613-99C8-4DD6-B8CF-301F146B735E}"/>
          </ac:spMkLst>
        </pc:spChg>
        <pc:spChg chg="del">
          <ac:chgData name="" userId="6716024c67b0b14e" providerId="LiveId" clId="{AFF1C137-2629-4F3B-A0D0-12BB55322B47}" dt="2022-04-24T06:21:49.088" v="2994" actId="478"/>
          <ac:spMkLst>
            <pc:docMk/>
            <pc:sldMk cId="2157560352" sldId="962"/>
            <ac:spMk id="43" creationId="{1CBAB134-64A6-4285-B2D1-C4C744C5096E}"/>
          </ac:spMkLst>
        </pc:spChg>
        <pc:spChg chg="del">
          <ac:chgData name="" userId="6716024c67b0b14e" providerId="LiveId" clId="{AFF1C137-2629-4F3B-A0D0-12BB55322B47}" dt="2022-04-24T06:21:49.088" v="2994" actId="478"/>
          <ac:spMkLst>
            <pc:docMk/>
            <pc:sldMk cId="2157560352" sldId="962"/>
            <ac:spMk id="44" creationId="{7C545B76-14F5-4DC6-9FEC-EC98D69C6A5B}"/>
          </ac:spMkLst>
        </pc:spChg>
        <pc:spChg chg="add mod">
          <ac:chgData name="" userId="6716024c67b0b14e" providerId="LiveId" clId="{AFF1C137-2629-4F3B-A0D0-12BB55322B47}" dt="2022-04-24T06:33:16.966" v="3218" actId="164"/>
          <ac:spMkLst>
            <pc:docMk/>
            <pc:sldMk cId="2157560352" sldId="962"/>
            <ac:spMk id="74" creationId="{15C6F150-C0D6-447E-B4D6-4CA29270335B}"/>
          </ac:spMkLst>
        </pc:spChg>
        <pc:spChg chg="add mod">
          <ac:chgData name="" userId="6716024c67b0b14e" providerId="LiveId" clId="{AFF1C137-2629-4F3B-A0D0-12BB55322B47}" dt="2022-04-24T06:35:25.555" v="3231" actId="164"/>
          <ac:spMkLst>
            <pc:docMk/>
            <pc:sldMk cId="2157560352" sldId="962"/>
            <ac:spMk id="79" creationId="{EF0C06AD-4DA7-4B22-9B9E-41051E5FFD9D}"/>
          </ac:spMkLst>
        </pc:spChg>
        <pc:spChg chg="add mod">
          <ac:chgData name="" userId="6716024c67b0b14e" providerId="LiveId" clId="{AFF1C137-2629-4F3B-A0D0-12BB55322B47}" dt="2022-04-24T06:35:25.555" v="3231" actId="164"/>
          <ac:spMkLst>
            <pc:docMk/>
            <pc:sldMk cId="2157560352" sldId="962"/>
            <ac:spMk id="80" creationId="{4FC3211B-7FD0-416E-B1F0-415682121FDE}"/>
          </ac:spMkLst>
        </pc:spChg>
        <pc:spChg chg="add mod">
          <ac:chgData name="" userId="6716024c67b0b14e" providerId="LiveId" clId="{AFF1C137-2629-4F3B-A0D0-12BB55322B47}" dt="2022-04-24T06:39:00.644" v="3287" actId="1076"/>
          <ac:spMkLst>
            <pc:docMk/>
            <pc:sldMk cId="2157560352" sldId="962"/>
            <ac:spMk id="83" creationId="{712D70E7-7428-4704-88FC-2042950B8E22}"/>
          </ac:spMkLst>
        </pc:spChg>
        <pc:grpChg chg="add mod">
          <ac:chgData name="" userId="6716024c67b0b14e" providerId="LiveId" clId="{AFF1C137-2629-4F3B-A0D0-12BB55322B47}" dt="2022-04-24T06:35:25.555" v="3231" actId="164"/>
          <ac:grpSpMkLst>
            <pc:docMk/>
            <pc:sldMk cId="2157560352" sldId="962"/>
            <ac:grpSpMk id="19" creationId="{068B3A16-19BB-4796-B737-0DA0EC72CFAF}"/>
          </ac:grpSpMkLst>
        </pc:grpChg>
        <pc:grpChg chg="add del mod">
          <ac:chgData name="" userId="6716024c67b0b14e" providerId="LiveId" clId="{AFF1C137-2629-4F3B-A0D0-12BB55322B47}" dt="2022-04-24T06:35:48.084" v="3233" actId="478"/>
          <ac:grpSpMkLst>
            <pc:docMk/>
            <pc:sldMk cId="2157560352" sldId="962"/>
            <ac:grpSpMk id="22" creationId="{11E36C36-C401-46C4-81FF-BBC9F3CC3A5E}"/>
          </ac:grpSpMkLst>
        </pc:grpChg>
        <pc:grpChg chg="add mod">
          <ac:chgData name="" userId="6716024c67b0b14e" providerId="LiveId" clId="{AFF1C137-2629-4F3B-A0D0-12BB55322B47}" dt="2022-04-24T06:35:25.555" v="3231" actId="164"/>
          <ac:grpSpMkLst>
            <pc:docMk/>
            <pc:sldMk cId="2157560352" sldId="962"/>
            <ac:grpSpMk id="27" creationId="{9C2433F4-88CF-401C-88F4-6A2E43229CD8}"/>
          </ac:grpSpMkLst>
        </pc:grpChg>
        <pc:graphicFrameChg chg="add del">
          <ac:chgData name="" userId="6716024c67b0b14e" providerId="LiveId" clId="{AFF1C137-2629-4F3B-A0D0-12BB55322B47}" dt="2022-04-24T06:28:12.205" v="3016"/>
          <ac:graphicFrameMkLst>
            <pc:docMk/>
            <pc:sldMk cId="2157560352" sldId="962"/>
            <ac:graphicFrameMk id="4" creationId="{336C9A09-97EA-484F-9D85-49EE1652FDC0}"/>
          </ac:graphicFrameMkLst>
        </pc:graphicFrameChg>
        <pc:picChg chg="add mod modCrop">
          <ac:chgData name="" userId="6716024c67b0b14e" providerId="LiveId" clId="{AFF1C137-2629-4F3B-A0D0-12BB55322B47}" dt="2022-04-24T06:27:46.274" v="3014" actId="1076"/>
          <ac:picMkLst>
            <pc:docMk/>
            <pc:sldMk cId="2157560352" sldId="962"/>
            <ac:picMk id="2" creationId="{8EC8EE38-56B5-4BD5-83CE-33EFF607E16C}"/>
          </ac:picMkLst>
        </pc:picChg>
        <pc:picChg chg="del">
          <ac:chgData name="" userId="6716024c67b0b14e" providerId="LiveId" clId="{AFF1C137-2629-4F3B-A0D0-12BB55322B47}" dt="2022-04-24T06:21:49.088" v="2994" actId="478"/>
          <ac:picMkLst>
            <pc:docMk/>
            <pc:sldMk cId="2157560352" sldId="962"/>
            <ac:picMk id="9" creationId="{73D2CB06-3F94-4A18-8E23-7476F9C3786B}"/>
          </ac:picMkLst>
        </pc:picChg>
        <pc:picChg chg="add mod">
          <ac:chgData name="" userId="6716024c67b0b14e" providerId="LiveId" clId="{AFF1C137-2629-4F3B-A0D0-12BB55322B47}" dt="2022-04-24T06:35:59.055" v="3235" actId="1076"/>
          <ac:picMkLst>
            <pc:docMk/>
            <pc:sldMk cId="2157560352" sldId="962"/>
            <ac:picMk id="81" creationId="{D57AFF46-1A21-4AC0-8714-2A44FF5FF73A}"/>
          </ac:picMkLst>
        </pc:picChg>
        <pc:picChg chg="add mod">
          <ac:chgData name="" userId="6716024c67b0b14e" providerId="LiveId" clId="{AFF1C137-2629-4F3B-A0D0-12BB55322B47}" dt="2022-04-24T06:39:00.644" v="3287" actId="1076"/>
          <ac:picMkLst>
            <pc:docMk/>
            <pc:sldMk cId="2157560352" sldId="962"/>
            <ac:picMk id="82" creationId="{29555765-34CE-4973-B662-2D3F531B2AD6}"/>
          </ac:picMkLst>
        </pc:pic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3" creationId="{9F9EFFD0-9243-4E76-88FD-198E8B37574F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16" creationId="{6FE254A2-8ADC-4982-B1A4-D046A8675AC1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17" creationId="{9905EEF1-C1B0-4CA8-AC86-21DC37B7697C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21" creationId="{291BB0F6-63A2-44BD-8CFF-06B2F0D46956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24" creationId="{8EA7A0A5-8947-4314-83E3-5FBDA18D92B4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30" creationId="{C097E195-910A-4FBF-8CF2-7E60139F0421}"/>
          </ac:cxnSpMkLst>
        </pc:cxnChg>
        <pc:cxnChg chg="del">
          <ac:chgData name="" userId="6716024c67b0b14e" providerId="LiveId" clId="{AFF1C137-2629-4F3B-A0D0-12BB55322B47}" dt="2022-04-24T06:21:49.088" v="2994" actId="478"/>
          <ac:cxnSpMkLst>
            <pc:docMk/>
            <pc:sldMk cId="2157560352" sldId="962"/>
            <ac:cxnSpMk id="46" creationId="{2A9EBEA5-C711-4ECE-9717-CCBFDBC69B65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48" creationId="{D98C3A22-2AFE-423E-9A81-6349F4B49BB3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49" creationId="{E2993A3E-A9B8-4FB7-864E-C9BEE710F7B2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0" creationId="{73B0546D-D0BB-49D6-BCA4-E4346F1F723C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1" creationId="{E0EE8DA4-0362-406B-9F1A-304CA7ABEFDB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2" creationId="{0F9CAF73-5939-4558-B1BB-B509EA86979B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3" creationId="{A1F48165-954E-4E5A-A3CA-F952E0D9BF17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4" creationId="{51DF11B7-CC07-491B-93F6-B0F56C4DF229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5" creationId="{1D854B61-14A5-44BC-85BC-4507FB432BF1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6" creationId="{E3649FE4-319D-4D6C-94F9-E0CA1C81C5B7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7" creationId="{837E900C-A97C-4884-9025-8912A5DB33A3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8" creationId="{2F7BC9F7-23B1-4417-B36A-FE0AB9DA5F0D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59" creationId="{FD41BFAC-187E-4AEE-B0EA-BB075E9AA2D7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0" creationId="{1E49EBA7-D5EB-460E-899E-6D4D8ED0F36C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1" creationId="{CEB517DA-E591-4D79-81BE-893C454947A7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2" creationId="{995B1D87-687A-44C3-B456-3046A27BE646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3" creationId="{AB74FBC7-F9BD-4DDD-A26A-A64CFDF0FB64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4" creationId="{38CDA50D-2617-4D78-AC1C-D9BB650B2789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5" creationId="{999889B2-8D90-4909-97B3-4505B85C9322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6" creationId="{756E2361-AAA8-4750-B86E-7AD4B5662331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7" creationId="{1BCB0C76-7207-4CC1-AE65-9D7AA9795D20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8" creationId="{31F53816-1D88-478F-95CE-7DC6D060909E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69" creationId="{9495F399-D320-4F80-93C2-E8C8E0D40B2C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70" creationId="{5149B4C9-AFCA-4B88-A008-3E4A4BB5F2EA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71" creationId="{DBBA8B6C-4E51-4E1B-BC31-0D3973AF7DB9}"/>
          </ac:cxnSpMkLst>
        </pc:cxnChg>
        <pc:cxnChg chg="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72" creationId="{7CCDE5F5-4BEF-479A-A973-9A34D2CDDABF}"/>
          </ac:cxnSpMkLst>
        </pc:cxnChg>
        <pc:cxnChg chg="add mod">
          <ac:chgData name="" userId="6716024c67b0b14e" providerId="LiveId" clId="{AFF1C137-2629-4F3B-A0D0-12BB55322B47}" dt="2022-04-24T06:35:48.084" v="3233" actId="478"/>
          <ac:cxnSpMkLst>
            <pc:docMk/>
            <pc:sldMk cId="2157560352" sldId="962"/>
            <ac:cxnSpMk id="73" creationId="{04F0EEB1-A5A5-442E-BBE3-3EEB9D02267D}"/>
          </ac:cxnSpMkLst>
        </pc:cxnChg>
        <pc:cxnChg chg="add mod">
          <ac:chgData name="" userId="6716024c67b0b14e" providerId="LiveId" clId="{AFF1C137-2629-4F3B-A0D0-12BB55322B47}" dt="2022-04-24T06:35:25.555" v="3231" actId="164"/>
          <ac:cxnSpMkLst>
            <pc:docMk/>
            <pc:sldMk cId="2157560352" sldId="962"/>
            <ac:cxnSpMk id="75" creationId="{6FE41972-9A8B-409B-ADA9-07C51414FED7}"/>
          </ac:cxnSpMkLst>
        </pc:cxnChg>
        <pc:cxnChg chg="add mod">
          <ac:chgData name="" userId="6716024c67b0b14e" providerId="LiveId" clId="{AFF1C137-2629-4F3B-A0D0-12BB55322B47}" dt="2022-04-24T06:35:25.555" v="3231" actId="164"/>
          <ac:cxnSpMkLst>
            <pc:docMk/>
            <pc:sldMk cId="2157560352" sldId="962"/>
            <ac:cxnSpMk id="76" creationId="{DBCE2113-6A5E-4AA8-8814-514E213D9984}"/>
          </ac:cxnSpMkLst>
        </pc:cxnChg>
        <pc:cxnChg chg="add mod">
          <ac:chgData name="" userId="6716024c67b0b14e" providerId="LiveId" clId="{AFF1C137-2629-4F3B-A0D0-12BB55322B47}" dt="2022-04-24T06:35:25.555" v="3231" actId="164"/>
          <ac:cxnSpMkLst>
            <pc:docMk/>
            <pc:sldMk cId="2157560352" sldId="962"/>
            <ac:cxnSpMk id="77" creationId="{E1660FA5-C8A7-4385-B1A9-5681B42B9EB0}"/>
          </ac:cxnSpMkLst>
        </pc:cxnChg>
        <pc:cxnChg chg="add mod">
          <ac:chgData name="" userId="6716024c67b0b14e" providerId="LiveId" clId="{AFF1C137-2629-4F3B-A0D0-12BB55322B47}" dt="2022-04-24T06:35:25.555" v="3231" actId="164"/>
          <ac:cxnSpMkLst>
            <pc:docMk/>
            <pc:sldMk cId="2157560352" sldId="962"/>
            <ac:cxnSpMk id="78" creationId="{65D60567-B588-406C-96A6-D148D8A9AF1D}"/>
          </ac:cxnSpMkLst>
        </pc:cxnChg>
      </pc:sldChg>
      <pc:sldChg chg="addSp delSp modSp add">
        <pc:chgData name="" userId="6716024c67b0b14e" providerId="LiveId" clId="{AFF1C137-2629-4F3B-A0D0-12BB55322B47}" dt="2022-04-24T06:52:03.843" v="3468" actId="14100"/>
        <pc:sldMkLst>
          <pc:docMk/>
          <pc:sldMk cId="2883696541" sldId="963"/>
        </pc:sldMkLst>
        <pc:spChg chg="add mod">
          <ac:chgData name="" userId="6716024c67b0b14e" providerId="LiveId" clId="{AFF1C137-2629-4F3B-A0D0-12BB55322B47}" dt="2022-04-24T06:51:22.263" v="3458" actId="207"/>
          <ac:spMkLst>
            <pc:docMk/>
            <pc:sldMk cId="2883696541" sldId="963"/>
            <ac:spMk id="13" creationId="{DF257B77-E2E5-4E85-AF21-17BE57AFA618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19" creationId="{0CC5DE4F-63FC-47AD-BA00-38D2E3D9D4FA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20" creationId="{965EEFEF-5189-4D62-8637-98603ADFF4B6}"/>
          </ac:spMkLst>
        </pc:spChg>
        <pc:spChg chg="add mod">
          <ac:chgData name="" userId="6716024c67b0b14e" providerId="LiveId" clId="{AFF1C137-2629-4F3B-A0D0-12BB55322B47}" dt="2022-04-24T06:44:34.625" v="3375" actId="1076"/>
          <ac:spMkLst>
            <pc:docMk/>
            <pc:sldMk cId="2883696541" sldId="963"/>
            <ac:spMk id="22" creationId="{EC805C11-A81F-420A-A04E-03893B3A9704}"/>
          </ac:spMkLst>
        </pc:spChg>
        <pc:spChg chg="add mod">
          <ac:chgData name="" userId="6716024c67b0b14e" providerId="LiveId" clId="{AFF1C137-2629-4F3B-A0D0-12BB55322B47}" dt="2022-04-24T06:44:34.625" v="3375" actId="1076"/>
          <ac:spMkLst>
            <pc:docMk/>
            <pc:sldMk cId="2883696541" sldId="963"/>
            <ac:spMk id="23" creationId="{7391B4CF-AAA8-476F-97C8-C676568D21A1}"/>
          </ac:spMkLst>
        </pc:spChg>
        <pc:spChg chg="del">
          <ac:chgData name="" userId="6716024c67b0b14e" providerId="LiveId" clId="{AFF1C137-2629-4F3B-A0D0-12BB55322B47}" dt="2022-04-24T06:40:12.162" v="3292" actId="478"/>
          <ac:spMkLst>
            <pc:docMk/>
            <pc:sldMk cId="2883696541" sldId="963"/>
            <ac:spMk id="25" creationId="{6786873D-336D-4D90-B8B8-D78FC7281BB3}"/>
          </ac:spMkLst>
        </pc:spChg>
        <pc:spChg chg="add mod">
          <ac:chgData name="" userId="6716024c67b0b14e" providerId="LiveId" clId="{AFF1C137-2629-4F3B-A0D0-12BB55322B47}" dt="2022-04-24T06:44:37.215" v="3376" actId="1076"/>
          <ac:spMkLst>
            <pc:docMk/>
            <pc:sldMk cId="2883696541" sldId="963"/>
            <ac:spMk id="26" creationId="{BF7D2D3B-18C1-4FF7-A409-8E6A212135EF}"/>
          </ac:spMkLst>
        </pc:spChg>
        <pc:spChg chg="add mod">
          <ac:chgData name="" userId="6716024c67b0b14e" providerId="LiveId" clId="{AFF1C137-2629-4F3B-A0D0-12BB55322B47}" dt="2022-04-24T06:44:37.215" v="3376" actId="1076"/>
          <ac:spMkLst>
            <pc:docMk/>
            <pc:sldMk cId="2883696541" sldId="963"/>
            <ac:spMk id="27" creationId="{EDE1581E-CF4D-4C31-9A3E-15E5FB8A57BF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28" creationId="{8F11EE0F-5D17-4180-914D-6E13AA32954B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29" creationId="{F0EBABE1-90A9-4764-A856-232871797F67}"/>
          </ac:spMkLst>
        </pc:spChg>
        <pc:spChg chg="add mod">
          <ac:chgData name="" userId="6716024c67b0b14e" providerId="LiveId" clId="{AFF1C137-2629-4F3B-A0D0-12BB55322B47}" dt="2022-04-24T06:44:42.745" v="3377" actId="1076"/>
          <ac:spMkLst>
            <pc:docMk/>
            <pc:sldMk cId="2883696541" sldId="963"/>
            <ac:spMk id="32" creationId="{59153D61-8F42-4233-9F02-24B804AA1FD5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34" creationId="{06EF082E-C207-4BA5-8F46-CF10A756334E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35" creationId="{9DBC49AB-9A3B-48F1-8F7E-8D81BC12A1C1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37" creationId="{27EBA604-AE87-4939-BDE0-CD4BB23547FB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38" creationId="{9B54C3EB-1465-4697-AE13-01B97BA64A84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40" creationId="{9D4FDBE8-9E4C-4D3B-B220-CC1D235B2C1C}"/>
          </ac:spMkLst>
        </pc:spChg>
        <pc:spChg chg="add mod">
          <ac:chgData name="" userId="6716024c67b0b14e" providerId="LiveId" clId="{AFF1C137-2629-4F3B-A0D0-12BB55322B47}" dt="2022-04-24T06:44:27.165" v="3374" actId="1076"/>
          <ac:spMkLst>
            <pc:docMk/>
            <pc:sldMk cId="2883696541" sldId="963"/>
            <ac:spMk id="41" creationId="{4EE4323F-AEC6-4340-8678-BC6A11BE5F34}"/>
          </ac:spMkLst>
        </pc:spChg>
        <pc:spChg chg="add mod">
          <ac:chgData name="" userId="6716024c67b0b14e" providerId="LiveId" clId="{AFF1C137-2629-4F3B-A0D0-12BB55322B47}" dt="2022-04-24T06:44:57.105" v="3381" actId="1076"/>
          <ac:spMkLst>
            <pc:docMk/>
            <pc:sldMk cId="2883696541" sldId="963"/>
            <ac:spMk id="42" creationId="{603683F1-D71B-4758-90D8-0DE2D02ACD11}"/>
          </ac:spMkLst>
        </pc:spChg>
        <pc:spChg chg="add mod">
          <ac:chgData name="" userId="6716024c67b0b14e" providerId="LiveId" clId="{AFF1C137-2629-4F3B-A0D0-12BB55322B47}" dt="2022-04-24T06:44:57.105" v="3381" actId="1076"/>
          <ac:spMkLst>
            <pc:docMk/>
            <pc:sldMk cId="2883696541" sldId="963"/>
            <ac:spMk id="43" creationId="{72227423-3631-4031-880A-1A1A17821FA3}"/>
          </ac:spMkLst>
        </pc:spChg>
        <pc:spChg chg="add mod">
          <ac:chgData name="" userId="6716024c67b0b14e" providerId="LiveId" clId="{AFF1C137-2629-4F3B-A0D0-12BB55322B47}" dt="2022-04-24T06:44:48.275" v="3378" actId="1076"/>
          <ac:spMkLst>
            <pc:docMk/>
            <pc:sldMk cId="2883696541" sldId="963"/>
            <ac:spMk id="46" creationId="{28B11165-E2FA-4C2B-8E8A-8B3F8C4E8C72}"/>
          </ac:spMkLst>
        </pc:spChg>
        <pc:spChg chg="add del mod">
          <ac:chgData name="" userId="6716024c67b0b14e" providerId="LiveId" clId="{AFF1C137-2629-4F3B-A0D0-12BB55322B47}" dt="2022-04-24T06:48:29.203" v="3420" actId="478"/>
          <ac:spMkLst>
            <pc:docMk/>
            <pc:sldMk cId="2883696541" sldId="963"/>
            <ac:spMk id="69" creationId="{2D3987FE-3656-49FD-A9DB-5B498A192435}"/>
          </ac:spMkLst>
        </pc:spChg>
        <pc:spChg chg="del">
          <ac:chgData name="" userId="6716024c67b0b14e" providerId="LiveId" clId="{AFF1C137-2629-4F3B-A0D0-12BB55322B47}" dt="2022-04-24T06:39:27.694" v="3289" actId="478"/>
          <ac:spMkLst>
            <pc:docMk/>
            <pc:sldMk cId="2883696541" sldId="963"/>
            <ac:spMk id="83" creationId="{712D70E7-7428-4704-88FC-2042950B8E22}"/>
          </ac:spMkLst>
        </pc:spChg>
        <pc:grpChg chg="add mod">
          <ac:chgData name="" userId="6716024c67b0b14e" providerId="LiveId" clId="{AFF1C137-2629-4F3B-A0D0-12BB55322B47}" dt="2022-04-24T06:44:27.165" v="3374" actId="1076"/>
          <ac:grpSpMkLst>
            <pc:docMk/>
            <pc:sldMk cId="2883696541" sldId="963"/>
            <ac:grpSpMk id="16" creationId="{A4855A5C-E142-431A-859F-1B0408C0FFD2}"/>
          </ac:grpSpMkLst>
        </pc:grpChg>
        <pc:picChg chg="add mod ord">
          <ac:chgData name="" userId="6716024c67b0b14e" providerId="LiveId" clId="{AFF1C137-2629-4F3B-A0D0-12BB55322B47}" dt="2022-04-24T06:49:10.140" v="3428" actId="1076"/>
          <ac:picMkLst>
            <pc:docMk/>
            <pc:sldMk cId="2883696541" sldId="963"/>
            <ac:picMk id="71" creationId="{E996076E-6913-4AF8-8634-E2F1EEF42A2D}"/>
          </ac:picMkLst>
        </pc:picChg>
        <pc:picChg chg="del">
          <ac:chgData name="" userId="6716024c67b0b14e" providerId="LiveId" clId="{AFF1C137-2629-4F3B-A0D0-12BB55322B47}" dt="2022-04-24T06:40:10.817" v="3291" actId="478"/>
          <ac:picMkLst>
            <pc:docMk/>
            <pc:sldMk cId="2883696541" sldId="963"/>
            <ac:picMk id="81" creationId="{D57AFF46-1A21-4AC0-8714-2A44FF5FF73A}"/>
          </ac:picMkLst>
        </pc:picChg>
        <pc:picChg chg="del">
          <ac:chgData name="" userId="6716024c67b0b14e" providerId="LiveId" clId="{AFF1C137-2629-4F3B-A0D0-12BB55322B47}" dt="2022-04-24T06:39:28.714" v="3290" actId="478"/>
          <ac:picMkLst>
            <pc:docMk/>
            <pc:sldMk cId="2883696541" sldId="963"/>
            <ac:picMk id="82" creationId="{29555765-34CE-4973-B662-2D3F531B2AD6}"/>
          </ac:picMkLst>
        </pc:picChg>
        <pc:cxnChg chg="add mod">
          <ac:chgData name="" userId="6716024c67b0b14e" providerId="LiveId" clId="{AFF1C137-2629-4F3B-A0D0-12BB55322B47}" dt="2022-04-24T06:44:27.165" v="3374" actId="1076"/>
          <ac:cxnSpMkLst>
            <pc:docMk/>
            <pc:sldMk cId="2883696541" sldId="963"/>
            <ac:cxnSpMk id="21" creationId="{37F0DCD1-0EE7-4114-863E-2CE9A822C8E4}"/>
          </ac:cxnSpMkLst>
        </pc:cxnChg>
        <pc:cxnChg chg="add mod">
          <ac:chgData name="" userId="6716024c67b0b14e" providerId="LiveId" clId="{AFF1C137-2629-4F3B-A0D0-12BB55322B47}" dt="2022-04-24T06:44:34.625" v="3375" actId="1076"/>
          <ac:cxnSpMkLst>
            <pc:docMk/>
            <pc:sldMk cId="2883696541" sldId="963"/>
            <ac:cxnSpMk id="24" creationId="{DE95EC94-6645-4B07-A62F-1739D00CC51F}"/>
          </ac:cxnSpMkLst>
        </pc:cxnChg>
        <pc:cxnChg chg="add mod">
          <ac:chgData name="" userId="6716024c67b0b14e" providerId="LiveId" clId="{AFF1C137-2629-4F3B-A0D0-12BB55322B47}" dt="2022-04-24T06:44:37.215" v="3376" actId="1076"/>
          <ac:cxnSpMkLst>
            <pc:docMk/>
            <pc:sldMk cId="2883696541" sldId="963"/>
            <ac:cxnSpMk id="30" creationId="{211116BB-12B2-4C1C-A446-9F87F93694B2}"/>
          </ac:cxnSpMkLst>
        </pc:cxnChg>
        <pc:cxnChg chg="add mod">
          <ac:chgData name="" userId="6716024c67b0b14e" providerId="LiveId" clId="{AFF1C137-2629-4F3B-A0D0-12BB55322B47}" dt="2022-04-24T06:44:42.745" v="3377" actId="1076"/>
          <ac:cxnSpMkLst>
            <pc:docMk/>
            <pc:sldMk cId="2883696541" sldId="963"/>
            <ac:cxnSpMk id="31" creationId="{9ED18E0A-47C7-436C-803A-7BEDFEF17E2F}"/>
          </ac:cxnSpMkLst>
        </pc:cxnChg>
        <pc:cxnChg chg="add mod">
          <ac:chgData name="" userId="6716024c67b0b14e" providerId="LiveId" clId="{AFF1C137-2629-4F3B-A0D0-12BB55322B47}" dt="2022-04-24T06:44:42.745" v="3377" actId="1076"/>
          <ac:cxnSpMkLst>
            <pc:docMk/>
            <pc:sldMk cId="2883696541" sldId="963"/>
            <ac:cxnSpMk id="33" creationId="{B48B027E-440C-4DCE-AA3E-FC99689EF631}"/>
          </ac:cxnSpMkLst>
        </pc:cxnChg>
        <pc:cxnChg chg="add mod">
          <ac:chgData name="" userId="6716024c67b0b14e" providerId="LiveId" clId="{AFF1C137-2629-4F3B-A0D0-12BB55322B47}" dt="2022-04-24T06:44:27.165" v="3374" actId="1076"/>
          <ac:cxnSpMkLst>
            <pc:docMk/>
            <pc:sldMk cId="2883696541" sldId="963"/>
            <ac:cxnSpMk id="36" creationId="{62F29ED2-DB0F-4BED-8900-4BB457B9897A}"/>
          </ac:cxnSpMkLst>
        </pc:cxnChg>
        <pc:cxnChg chg="add mod">
          <ac:chgData name="" userId="6716024c67b0b14e" providerId="LiveId" clId="{AFF1C137-2629-4F3B-A0D0-12BB55322B47}" dt="2022-04-24T06:44:27.165" v="3374" actId="1076"/>
          <ac:cxnSpMkLst>
            <pc:docMk/>
            <pc:sldMk cId="2883696541" sldId="963"/>
            <ac:cxnSpMk id="39" creationId="{9800A95B-9419-4B1B-8773-C5CF1682532A}"/>
          </ac:cxnSpMkLst>
        </pc:cxnChg>
        <pc:cxnChg chg="add mod">
          <ac:chgData name="" userId="6716024c67b0b14e" providerId="LiveId" clId="{AFF1C137-2629-4F3B-A0D0-12BB55322B47}" dt="2022-04-24T06:44:27.165" v="3374" actId="1076"/>
          <ac:cxnSpMkLst>
            <pc:docMk/>
            <pc:sldMk cId="2883696541" sldId="963"/>
            <ac:cxnSpMk id="44" creationId="{6146A2C8-90F1-4FFE-ADC2-9D309ED8C955}"/>
          </ac:cxnSpMkLst>
        </pc:cxnChg>
        <pc:cxnChg chg="add mod">
          <ac:chgData name="" userId="6716024c67b0b14e" providerId="LiveId" clId="{AFF1C137-2629-4F3B-A0D0-12BB55322B47}" dt="2022-04-24T06:44:48.275" v="3378" actId="1076"/>
          <ac:cxnSpMkLst>
            <pc:docMk/>
            <pc:sldMk cId="2883696541" sldId="963"/>
            <ac:cxnSpMk id="45" creationId="{3D227316-8F9A-4F34-A314-85B6C503216D}"/>
          </ac:cxnSpMkLst>
        </pc:cxnChg>
        <pc:cxnChg chg="add mod">
          <ac:chgData name="" userId="6716024c67b0b14e" providerId="LiveId" clId="{AFF1C137-2629-4F3B-A0D0-12BB55322B47}" dt="2022-04-24T06:44:57.105" v="3381" actId="1076"/>
          <ac:cxnSpMkLst>
            <pc:docMk/>
            <pc:sldMk cId="2883696541" sldId="963"/>
            <ac:cxnSpMk id="47" creationId="{791DFE23-60A7-4682-AA1F-308715CA9128}"/>
          </ac:cxnSpMkLst>
        </pc:cxnChg>
        <pc:cxnChg chg="add mod">
          <ac:chgData name="" userId="6716024c67b0b14e" providerId="LiveId" clId="{AFF1C137-2629-4F3B-A0D0-12BB55322B47}" dt="2022-04-24T06:52:03.843" v="3468" actId="14100"/>
          <ac:cxnSpMkLst>
            <pc:docMk/>
            <pc:sldMk cId="2883696541" sldId="963"/>
            <ac:cxnSpMk id="52" creationId="{29E5AB9C-4B59-4E17-BE86-9AE08525D2BA}"/>
          </ac:cxnSpMkLst>
        </pc:cxnChg>
        <pc:cxnChg chg="add mod">
          <ac:chgData name="" userId="6716024c67b0b14e" providerId="LiveId" clId="{AFF1C137-2629-4F3B-A0D0-12BB55322B47}" dt="2022-04-24T06:52:00.974" v="3467" actId="14100"/>
          <ac:cxnSpMkLst>
            <pc:docMk/>
            <pc:sldMk cId="2883696541" sldId="963"/>
            <ac:cxnSpMk id="58" creationId="{4F4C2A64-9880-4966-ABDE-489C20C36E75}"/>
          </ac:cxnSpMkLst>
        </pc:cxnChg>
        <pc:cxnChg chg="add mod">
          <ac:chgData name="" userId="6716024c67b0b14e" providerId="LiveId" clId="{AFF1C137-2629-4F3B-A0D0-12BB55322B47}" dt="2022-04-24T06:51:56.052" v="3465" actId="14100"/>
          <ac:cxnSpMkLst>
            <pc:docMk/>
            <pc:sldMk cId="2883696541" sldId="963"/>
            <ac:cxnSpMk id="60" creationId="{42116A34-FF26-4F43-B3AC-7D8E5D21B595}"/>
          </ac:cxnSpMkLst>
        </pc:cxnChg>
        <pc:cxnChg chg="add mod">
          <ac:chgData name="" userId="6716024c67b0b14e" providerId="LiveId" clId="{AFF1C137-2629-4F3B-A0D0-12BB55322B47}" dt="2022-04-24T06:51:53.203" v="3464" actId="14100"/>
          <ac:cxnSpMkLst>
            <pc:docMk/>
            <pc:sldMk cId="2883696541" sldId="963"/>
            <ac:cxnSpMk id="62" creationId="{EA45E6C4-EFBC-4225-A389-D61CE1B58B28}"/>
          </ac:cxnSpMkLst>
        </pc:cxnChg>
        <pc:cxnChg chg="add del mod">
          <ac:chgData name="" userId="6716024c67b0b14e" providerId="LiveId" clId="{AFF1C137-2629-4F3B-A0D0-12BB55322B47}" dt="2022-04-24T06:46:58.560" v="3414" actId="478"/>
          <ac:cxnSpMkLst>
            <pc:docMk/>
            <pc:sldMk cId="2883696541" sldId="963"/>
            <ac:cxnSpMk id="64" creationId="{726F73E2-20BA-4020-8338-8EDE71F9C06D}"/>
          </ac:cxnSpMkLst>
        </pc:cxnChg>
        <pc:cxnChg chg="add del mod">
          <ac:chgData name="" userId="6716024c67b0b14e" providerId="LiveId" clId="{AFF1C137-2629-4F3B-A0D0-12BB55322B47}" dt="2022-04-24T06:46:59.140" v="3415" actId="478"/>
          <ac:cxnSpMkLst>
            <pc:docMk/>
            <pc:sldMk cId="2883696541" sldId="963"/>
            <ac:cxnSpMk id="66" creationId="{39DAEEAA-CF53-4508-B3B9-54AE6428B763}"/>
          </ac:cxnSpMkLst>
        </pc:cxnChg>
        <pc:cxnChg chg="add del mod">
          <ac:chgData name="" userId="6716024c67b0b14e" providerId="LiveId" clId="{AFF1C137-2629-4F3B-A0D0-12BB55322B47}" dt="2022-04-24T06:46:59.620" v="3416" actId="478"/>
          <ac:cxnSpMkLst>
            <pc:docMk/>
            <pc:sldMk cId="2883696541" sldId="963"/>
            <ac:cxnSpMk id="67" creationId="{6383BA0D-6513-441A-8932-7166F5446272}"/>
          </ac:cxnSpMkLst>
        </pc:cxnChg>
        <pc:cxnChg chg="add mod">
          <ac:chgData name="" userId="6716024c67b0b14e" providerId="LiveId" clId="{AFF1C137-2629-4F3B-A0D0-12BB55322B47}" dt="2022-04-24T06:48:46.763" v="3423" actId="1582"/>
          <ac:cxnSpMkLst>
            <pc:docMk/>
            <pc:sldMk cId="2883696541" sldId="963"/>
            <ac:cxnSpMk id="70" creationId="{DAAD504F-A300-43B8-93D2-FC1271B30B5D}"/>
          </ac:cxnSpMkLst>
        </pc:cxnChg>
        <pc:cxnChg chg="add mod">
          <ac:chgData name="" userId="6716024c67b0b14e" providerId="LiveId" clId="{AFF1C137-2629-4F3B-A0D0-12BB55322B47}" dt="2022-04-24T06:48:46.763" v="3423" actId="1582"/>
          <ac:cxnSpMkLst>
            <pc:docMk/>
            <pc:sldMk cId="2883696541" sldId="963"/>
            <ac:cxnSpMk id="72" creationId="{18B37561-0ED2-406C-858D-ED0DEFE47BB7}"/>
          </ac:cxnSpMkLst>
        </pc:cxnChg>
        <pc:cxnChg chg="add mod">
          <ac:chgData name="" userId="6716024c67b0b14e" providerId="LiveId" clId="{AFF1C137-2629-4F3B-A0D0-12BB55322B47}" dt="2022-04-24T06:48:46.763" v="3423" actId="1582"/>
          <ac:cxnSpMkLst>
            <pc:docMk/>
            <pc:sldMk cId="2883696541" sldId="963"/>
            <ac:cxnSpMk id="74" creationId="{CD1D5F0D-E721-49FF-BEC5-9029152F03C4}"/>
          </ac:cxnSpMkLst>
        </pc:cxnChg>
        <pc:cxnChg chg="add mod">
          <ac:chgData name="" userId="6716024c67b0b14e" providerId="LiveId" clId="{AFF1C137-2629-4F3B-A0D0-12BB55322B47}" dt="2022-04-24T06:48:33.830" v="3422" actId="571"/>
          <ac:cxnSpMkLst>
            <pc:docMk/>
            <pc:sldMk cId="2883696541" sldId="963"/>
            <ac:cxnSpMk id="76" creationId="{1519C78B-7AC3-4684-9D34-0DE8464A0732}"/>
          </ac:cxnSpMkLst>
        </pc:cxnChg>
        <pc:cxnChg chg="add mod">
          <ac:chgData name="" userId="6716024c67b0b14e" providerId="LiveId" clId="{AFF1C137-2629-4F3B-A0D0-12BB55322B47}" dt="2022-04-24T06:48:33.830" v="3422" actId="571"/>
          <ac:cxnSpMkLst>
            <pc:docMk/>
            <pc:sldMk cId="2883696541" sldId="963"/>
            <ac:cxnSpMk id="77" creationId="{A22D2975-921D-4632-812D-15E6E0FDB42D}"/>
          </ac:cxnSpMkLst>
        </pc:cxnChg>
        <pc:cxnChg chg="add mod">
          <ac:chgData name="" userId="6716024c67b0b14e" providerId="LiveId" clId="{AFF1C137-2629-4F3B-A0D0-12BB55322B47}" dt="2022-04-24T06:48:33.830" v="3422" actId="571"/>
          <ac:cxnSpMkLst>
            <pc:docMk/>
            <pc:sldMk cId="2883696541" sldId="963"/>
            <ac:cxnSpMk id="78" creationId="{884F3616-B095-4761-91D0-711EF465C730}"/>
          </ac:cxnSpMkLst>
        </pc:cxnChg>
        <pc:cxnChg chg="add mod ord">
          <ac:chgData name="" userId="6716024c67b0b14e" providerId="LiveId" clId="{AFF1C137-2629-4F3B-A0D0-12BB55322B47}" dt="2022-04-24T06:49:51.150" v="3439" actId="14100"/>
          <ac:cxnSpMkLst>
            <pc:docMk/>
            <pc:sldMk cId="2883696541" sldId="963"/>
            <ac:cxnSpMk id="80" creationId="{3C397D43-85C8-42CD-A1FD-AFD8F4690188}"/>
          </ac:cxnSpMkLst>
        </pc:cxnChg>
        <pc:cxnChg chg="add del mod ord">
          <ac:chgData name="" userId="6716024c67b0b14e" providerId="LiveId" clId="{AFF1C137-2629-4F3B-A0D0-12BB55322B47}" dt="2022-04-24T06:50:09.280" v="3445" actId="478"/>
          <ac:cxnSpMkLst>
            <pc:docMk/>
            <pc:sldMk cId="2883696541" sldId="963"/>
            <ac:cxnSpMk id="84" creationId="{7A06C731-0BA6-4C44-A494-00680E5AC5EB}"/>
          </ac:cxnSpMkLst>
        </pc:cxnChg>
        <pc:cxnChg chg="add del mod ord">
          <ac:chgData name="" userId="6716024c67b0b14e" providerId="LiveId" clId="{AFF1C137-2629-4F3B-A0D0-12BB55322B47}" dt="2022-04-24T06:50:10.130" v="3446" actId="478"/>
          <ac:cxnSpMkLst>
            <pc:docMk/>
            <pc:sldMk cId="2883696541" sldId="963"/>
            <ac:cxnSpMk id="85" creationId="{AFE8B4C1-015C-46FC-B943-AE1962918763}"/>
          </ac:cxnSpMkLst>
        </pc:cxnChg>
        <pc:cxnChg chg="add mod">
          <ac:chgData name="" userId="6716024c67b0b14e" providerId="LiveId" clId="{AFF1C137-2629-4F3B-A0D0-12BB55322B47}" dt="2022-04-24T06:50:05.920" v="3444" actId="14100"/>
          <ac:cxnSpMkLst>
            <pc:docMk/>
            <pc:sldMk cId="2883696541" sldId="963"/>
            <ac:cxnSpMk id="86" creationId="{7689B4C0-3B57-4C81-B5A8-117DA5FEF9A1}"/>
          </ac:cxnSpMkLst>
        </pc:cxnChg>
        <pc:cxnChg chg="add mod">
          <ac:chgData name="" userId="6716024c67b0b14e" providerId="LiveId" clId="{AFF1C137-2629-4F3B-A0D0-12BB55322B47}" dt="2022-04-24T06:50:20.310" v="3448" actId="1076"/>
          <ac:cxnSpMkLst>
            <pc:docMk/>
            <pc:sldMk cId="2883696541" sldId="963"/>
            <ac:cxnSpMk id="90" creationId="{FBC85A3D-CE9C-45AD-ABF4-F62DED3A080B}"/>
          </ac:cxnSpMkLst>
        </pc:cxnChg>
        <pc:cxnChg chg="add mod">
          <ac:chgData name="" userId="6716024c67b0b14e" providerId="LiveId" clId="{AFF1C137-2629-4F3B-A0D0-12BB55322B47}" dt="2022-04-24T06:50:20.310" v="3448" actId="1076"/>
          <ac:cxnSpMkLst>
            <pc:docMk/>
            <pc:sldMk cId="2883696541" sldId="963"/>
            <ac:cxnSpMk id="91" creationId="{D6B9901F-EDBA-4D53-B5FD-775951DDB0C3}"/>
          </ac:cxnSpMkLst>
        </pc:cxnChg>
        <pc:cxnChg chg="add mod">
          <ac:chgData name="" userId="6716024c67b0b14e" providerId="LiveId" clId="{AFF1C137-2629-4F3B-A0D0-12BB55322B47}" dt="2022-04-24T06:50:26.650" v="3450" actId="1076"/>
          <ac:cxnSpMkLst>
            <pc:docMk/>
            <pc:sldMk cId="2883696541" sldId="963"/>
            <ac:cxnSpMk id="92" creationId="{FE718926-9549-4D24-BA8E-2EA114677083}"/>
          </ac:cxnSpMkLst>
        </pc:cxnChg>
        <pc:cxnChg chg="add mod">
          <ac:chgData name="" userId="6716024c67b0b14e" providerId="LiveId" clId="{AFF1C137-2629-4F3B-A0D0-12BB55322B47}" dt="2022-04-24T06:50:46.163" v="3455" actId="14100"/>
          <ac:cxnSpMkLst>
            <pc:docMk/>
            <pc:sldMk cId="2883696541" sldId="963"/>
            <ac:cxnSpMk id="93" creationId="{0C3CB73A-653C-4441-8D57-80396AAC6215}"/>
          </ac:cxnSpMkLst>
        </pc:cxnChg>
      </pc:sldChg>
      <pc:sldChg chg="addSp delSp modSp add">
        <pc:chgData name="" userId="6716024c67b0b14e" providerId="LiveId" clId="{AFF1C137-2629-4F3B-A0D0-12BB55322B47}" dt="2022-04-24T07:00:19.779" v="3510" actId="14100"/>
        <pc:sldMkLst>
          <pc:docMk/>
          <pc:sldMk cId="676379805" sldId="964"/>
        </pc:sldMkLst>
        <pc:spChg chg="del mod">
          <ac:chgData name="" userId="6716024c67b0b14e" providerId="LiveId" clId="{AFF1C137-2629-4F3B-A0D0-12BB55322B47}" dt="2022-04-24T06:51:42.403" v="3462" actId="478"/>
          <ac:spMkLst>
            <pc:docMk/>
            <pc:sldMk cId="676379805" sldId="964"/>
            <ac:spMk id="13" creationId="{DF257B77-E2E5-4E85-AF21-17BE57AFA618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19" creationId="{0CC5DE4F-63FC-47AD-BA00-38D2E3D9D4FA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0" creationId="{965EEFEF-5189-4D62-8637-98603ADFF4B6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2" creationId="{EC805C11-A81F-420A-A04E-03893B3A9704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3" creationId="{7391B4CF-AAA8-476F-97C8-C676568D21A1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6" creationId="{BF7D2D3B-18C1-4FF7-A409-8E6A212135EF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7" creationId="{EDE1581E-CF4D-4C31-9A3E-15E5FB8A57BF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8" creationId="{8F11EE0F-5D17-4180-914D-6E13AA32954B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29" creationId="{F0EBABE1-90A9-4764-A856-232871797F67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32" creationId="{59153D61-8F42-4233-9F02-24B804AA1FD5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34" creationId="{06EF082E-C207-4BA5-8F46-CF10A756334E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35" creationId="{9DBC49AB-9A3B-48F1-8F7E-8D81BC12A1C1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37" creationId="{27EBA604-AE87-4939-BDE0-CD4BB23547FB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38" creationId="{9B54C3EB-1465-4697-AE13-01B97BA64A84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40" creationId="{9D4FDBE8-9E4C-4D3B-B220-CC1D235B2C1C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41" creationId="{4EE4323F-AEC6-4340-8678-BC6A11BE5F34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42" creationId="{603683F1-D71B-4758-90D8-0DE2D02ACD11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43" creationId="{72227423-3631-4031-880A-1A1A17821FA3}"/>
          </ac:spMkLst>
        </pc:spChg>
        <pc:spChg chg="del">
          <ac:chgData name="" userId="6716024c67b0b14e" providerId="LiveId" clId="{AFF1C137-2629-4F3B-A0D0-12BB55322B47}" dt="2022-04-24T06:51:44.843" v="3463" actId="478"/>
          <ac:spMkLst>
            <pc:docMk/>
            <pc:sldMk cId="676379805" sldId="964"/>
            <ac:spMk id="46" creationId="{28B11165-E2FA-4C2B-8E8A-8B3F8C4E8C72}"/>
          </ac:spMkLst>
        </pc:spChg>
        <pc:spChg chg="add mod">
          <ac:chgData name="" userId="6716024c67b0b14e" providerId="LiveId" clId="{AFF1C137-2629-4F3B-A0D0-12BB55322B47}" dt="2022-04-24T06:59:36.879" v="3504" actId="14100"/>
          <ac:spMkLst>
            <pc:docMk/>
            <pc:sldMk cId="676379805" sldId="964"/>
            <ac:spMk id="56" creationId="{5D3450B3-58D5-40E4-8F77-9F5BADB529CC}"/>
          </ac:spMkLst>
        </pc:spChg>
        <pc:spChg chg="add mod">
          <ac:chgData name="" userId="6716024c67b0b14e" providerId="LiveId" clId="{AFF1C137-2629-4F3B-A0D0-12BB55322B47}" dt="2022-04-24T06:59:56.959" v="3507" actId="14100"/>
          <ac:spMkLst>
            <pc:docMk/>
            <pc:sldMk cId="676379805" sldId="964"/>
            <ac:spMk id="57" creationId="{384CC34B-212A-467C-B183-37363988171D}"/>
          </ac:spMkLst>
        </pc:spChg>
        <pc:spChg chg="add mod">
          <ac:chgData name="" userId="6716024c67b0b14e" providerId="LiveId" clId="{AFF1C137-2629-4F3B-A0D0-12BB55322B47}" dt="2022-04-24T07:00:19.779" v="3510" actId="14100"/>
          <ac:spMkLst>
            <pc:docMk/>
            <pc:sldMk cId="676379805" sldId="964"/>
            <ac:spMk id="59" creationId="{A11EAEB6-06E5-4BE1-826C-2FE393890D22}"/>
          </ac:spMkLst>
        </pc:spChg>
        <pc:grpChg chg="del">
          <ac:chgData name="" userId="6716024c67b0b14e" providerId="LiveId" clId="{AFF1C137-2629-4F3B-A0D0-12BB55322B47}" dt="2022-04-24T06:51:44.843" v="3463" actId="478"/>
          <ac:grpSpMkLst>
            <pc:docMk/>
            <pc:sldMk cId="676379805" sldId="964"/>
            <ac:grpSpMk id="16" creationId="{A4855A5C-E142-431A-859F-1B0408C0FFD2}"/>
          </ac:grpSpMkLst>
        </pc:grpChg>
        <pc:picChg chg="add mod">
          <ac:chgData name="" userId="6716024c67b0b14e" providerId="LiveId" clId="{AFF1C137-2629-4F3B-A0D0-12BB55322B47}" dt="2022-04-24T06:53:06.583" v="3473" actId="14100"/>
          <ac:picMkLst>
            <pc:docMk/>
            <pc:sldMk cId="676379805" sldId="964"/>
            <ac:picMk id="3" creationId="{12C3D6D5-C443-46CF-B7D4-42641B001318}"/>
          </ac:picMkLst>
        </pc:picChg>
        <pc:picChg chg="del">
          <ac:chgData name="" userId="6716024c67b0b14e" providerId="LiveId" clId="{AFF1C137-2629-4F3B-A0D0-12BB55322B47}" dt="2022-04-24T06:51:44.843" v="3463" actId="478"/>
          <ac:picMkLst>
            <pc:docMk/>
            <pc:sldMk cId="676379805" sldId="964"/>
            <ac:picMk id="71" creationId="{E996076E-6913-4AF8-8634-E2F1EEF42A2D}"/>
          </ac:picMkLst>
        </pc:pic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21" creationId="{37F0DCD1-0EE7-4114-863E-2CE9A822C8E4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24" creationId="{DE95EC94-6645-4B07-A62F-1739D00CC51F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30" creationId="{211116BB-12B2-4C1C-A446-9F87F93694B2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31" creationId="{9ED18E0A-47C7-436C-803A-7BEDFEF17E2F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33" creationId="{B48B027E-440C-4DCE-AA3E-FC99689EF631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36" creationId="{62F29ED2-DB0F-4BED-8900-4BB457B9897A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39" creationId="{9800A95B-9419-4B1B-8773-C5CF1682532A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44" creationId="{6146A2C8-90F1-4FFE-ADC2-9D309ED8C955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45" creationId="{3D227316-8F9A-4F34-A314-85B6C503216D}"/>
          </ac:cxnSpMkLst>
        </pc:cxnChg>
        <pc:cxnChg chg="del mod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47" creationId="{791DFE23-60A7-4682-AA1F-308715CA9128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52" creationId="{29E5AB9C-4B59-4E17-BE86-9AE08525D2BA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58" creationId="{4F4C2A64-9880-4966-ABDE-489C20C36E75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60" creationId="{42116A34-FF26-4F43-B3AC-7D8E5D21B595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62" creationId="{EA45E6C4-EFBC-4225-A389-D61CE1B58B28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70" creationId="{DAAD504F-A300-43B8-93D2-FC1271B30B5D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72" creationId="{18B37561-0ED2-406C-858D-ED0DEFE47BB7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74" creationId="{CD1D5F0D-E721-49FF-BEC5-9029152F03C4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80" creationId="{3C397D43-85C8-42CD-A1FD-AFD8F4690188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86" creationId="{7689B4C0-3B57-4C81-B5A8-117DA5FEF9A1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90" creationId="{FBC85A3D-CE9C-45AD-ABF4-F62DED3A080B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91" creationId="{D6B9901F-EDBA-4D53-B5FD-775951DDB0C3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92" creationId="{FE718926-9549-4D24-BA8E-2EA114677083}"/>
          </ac:cxnSpMkLst>
        </pc:cxnChg>
        <pc:cxnChg chg="del">
          <ac:chgData name="" userId="6716024c67b0b14e" providerId="LiveId" clId="{AFF1C137-2629-4F3B-A0D0-12BB55322B47}" dt="2022-04-24T06:51:44.843" v="3463" actId="478"/>
          <ac:cxnSpMkLst>
            <pc:docMk/>
            <pc:sldMk cId="676379805" sldId="964"/>
            <ac:cxnSpMk id="93" creationId="{0C3CB73A-653C-4441-8D57-80396AAC6215}"/>
          </ac:cxnSpMkLst>
        </pc:cxnChg>
      </pc:sldChg>
      <pc:sldChg chg="addSp delSp modSp add">
        <pc:chgData name="" userId="6716024c67b0b14e" providerId="LiveId" clId="{AFF1C137-2629-4F3B-A0D0-12BB55322B47}" dt="2022-04-24T07:11:21.044" v="3563" actId="20577"/>
        <pc:sldMkLst>
          <pc:docMk/>
          <pc:sldMk cId="2956440607" sldId="965"/>
        </pc:sldMkLst>
        <pc:spChg chg="mod">
          <ac:chgData name="" userId="6716024c67b0b14e" providerId="LiveId" clId="{AFF1C137-2629-4F3B-A0D0-12BB55322B47}" dt="2022-04-24T07:09:46.721" v="3522"/>
          <ac:spMkLst>
            <pc:docMk/>
            <pc:sldMk cId="2956440607" sldId="965"/>
            <ac:spMk id="6" creationId="{76FFB22F-6242-4B8C-B1AF-1375868FA40C}"/>
          </ac:spMkLst>
        </pc:spChg>
        <pc:spChg chg="add mod">
          <ac:chgData name="" userId="6716024c67b0b14e" providerId="LiveId" clId="{AFF1C137-2629-4F3B-A0D0-12BB55322B47}" dt="2022-04-24T07:11:21.044" v="3563" actId="20577"/>
          <ac:spMkLst>
            <pc:docMk/>
            <pc:sldMk cId="2956440607" sldId="965"/>
            <ac:spMk id="17" creationId="{AD4498DE-670B-4C0F-B5A6-34ECE00FD14C}"/>
          </ac:spMkLst>
        </pc:spChg>
        <pc:spChg chg="del">
          <ac:chgData name="" userId="6716024c67b0b14e" providerId="LiveId" clId="{AFF1C137-2629-4F3B-A0D0-12BB55322B47}" dt="2022-04-24T07:01:12.909" v="3513" actId="478"/>
          <ac:spMkLst>
            <pc:docMk/>
            <pc:sldMk cId="2956440607" sldId="965"/>
            <ac:spMk id="56" creationId="{5D3450B3-58D5-40E4-8F77-9F5BADB529CC}"/>
          </ac:spMkLst>
        </pc:spChg>
        <pc:spChg chg="del">
          <ac:chgData name="" userId="6716024c67b0b14e" providerId="LiveId" clId="{AFF1C137-2629-4F3B-A0D0-12BB55322B47}" dt="2022-04-24T07:01:12.909" v="3513" actId="478"/>
          <ac:spMkLst>
            <pc:docMk/>
            <pc:sldMk cId="2956440607" sldId="965"/>
            <ac:spMk id="57" creationId="{384CC34B-212A-467C-B183-37363988171D}"/>
          </ac:spMkLst>
        </pc:spChg>
        <pc:spChg chg="del">
          <ac:chgData name="" userId="6716024c67b0b14e" providerId="LiveId" clId="{AFF1C137-2629-4F3B-A0D0-12BB55322B47}" dt="2022-04-24T07:01:12.909" v="3513" actId="478"/>
          <ac:spMkLst>
            <pc:docMk/>
            <pc:sldMk cId="2956440607" sldId="965"/>
            <ac:spMk id="59" creationId="{A11EAEB6-06E5-4BE1-826C-2FE393890D22}"/>
          </ac:spMkLst>
        </pc:spChg>
        <pc:picChg chg="del">
          <ac:chgData name="" userId="6716024c67b0b14e" providerId="LiveId" clId="{AFF1C137-2629-4F3B-A0D0-12BB55322B47}" dt="2022-04-24T07:01:11.459" v="3512" actId="478"/>
          <ac:picMkLst>
            <pc:docMk/>
            <pc:sldMk cId="2956440607" sldId="965"/>
            <ac:picMk id="3" creationId="{12C3D6D5-C443-46CF-B7D4-42641B001318}"/>
          </ac:picMkLst>
        </pc:picChg>
        <pc:picChg chg="add mod">
          <ac:chgData name="" userId="6716024c67b0b14e" providerId="LiveId" clId="{AFF1C137-2629-4F3B-A0D0-12BB55322B47}" dt="2022-04-24T07:11:01.564" v="3529" actId="1076"/>
          <ac:picMkLst>
            <pc:docMk/>
            <pc:sldMk cId="2956440607" sldId="965"/>
            <ac:picMk id="9" creationId="{8A799DDC-C0DE-4F88-ACEA-45F4534D26F6}"/>
          </ac:picMkLst>
        </pc:picChg>
        <pc:picChg chg="add mod">
          <ac:chgData name="" userId="6716024c67b0b14e" providerId="LiveId" clId="{AFF1C137-2629-4F3B-A0D0-12BB55322B47}" dt="2022-04-24T07:10:59.304" v="3528" actId="1076"/>
          <ac:picMkLst>
            <pc:docMk/>
            <pc:sldMk cId="2956440607" sldId="965"/>
            <ac:picMk id="11" creationId="{EC473F75-74A9-4041-9DFA-38575991BFEE}"/>
          </ac:picMkLst>
        </pc:picChg>
      </pc:sldChg>
      <pc:sldChg chg="addSp delSp modSp add">
        <pc:chgData name="" userId="6716024c67b0b14e" providerId="LiveId" clId="{AFF1C137-2629-4F3B-A0D0-12BB55322B47}" dt="2022-04-24T09:36:39.511" v="5722" actId="1076"/>
        <pc:sldMkLst>
          <pc:docMk/>
          <pc:sldMk cId="4145291939" sldId="966"/>
        </pc:sldMkLst>
        <pc:spChg chg="mod">
          <ac:chgData name="" userId="6716024c67b0b14e" providerId="LiveId" clId="{AFF1C137-2629-4F3B-A0D0-12BB55322B47}" dt="2022-04-24T07:16:58.943" v="3576" actId="20577"/>
          <ac:spMkLst>
            <pc:docMk/>
            <pc:sldMk cId="4145291939" sldId="966"/>
            <ac:spMk id="5" creationId="{00000000-0000-0000-0000-000000000000}"/>
          </ac:spMkLst>
        </pc:spChg>
        <pc:spChg chg="mod">
          <ac:chgData name="" userId="6716024c67b0b14e" providerId="LiveId" clId="{AFF1C137-2629-4F3B-A0D0-12BB55322B47}" dt="2022-04-24T07:30:40.903" v="3860" actId="20577"/>
          <ac:spMkLst>
            <pc:docMk/>
            <pc:sldMk cId="4145291939" sldId="966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07:19:18.381" v="3592" actId="20577"/>
          <ac:spMkLst>
            <pc:docMk/>
            <pc:sldMk cId="4145291939" sldId="966"/>
            <ac:spMk id="7" creationId="{4CFB1D14-9896-4E9C-8DB2-82025601910A}"/>
          </ac:spMkLst>
        </pc:spChg>
        <pc:spChg chg="add mod">
          <ac:chgData name="" userId="6716024c67b0b14e" providerId="LiveId" clId="{AFF1C137-2629-4F3B-A0D0-12BB55322B47}" dt="2022-04-24T07:40:57.293" v="4205" actId="207"/>
          <ac:spMkLst>
            <pc:docMk/>
            <pc:sldMk cId="4145291939" sldId="966"/>
            <ac:spMk id="16" creationId="{9EF7A91E-E09E-4394-A38C-0CB8059E1862}"/>
          </ac:spMkLst>
        </pc:spChg>
        <pc:spChg chg="del">
          <ac:chgData name="" userId="6716024c67b0b14e" providerId="LiveId" clId="{AFF1C137-2629-4F3B-A0D0-12BB55322B47}" dt="2022-04-24T07:17:12.393" v="3581" actId="478"/>
          <ac:spMkLst>
            <pc:docMk/>
            <pc:sldMk cId="4145291939" sldId="966"/>
            <ac:spMk id="17" creationId="{AD4498DE-670B-4C0F-B5A6-34ECE00FD14C}"/>
          </ac:spMkLst>
        </pc:spChg>
        <pc:spChg chg="add mod">
          <ac:chgData name="" userId="6716024c67b0b14e" providerId="LiveId" clId="{AFF1C137-2629-4F3B-A0D0-12BB55322B47}" dt="2022-04-24T07:41:22.962" v="4208" actId="14100"/>
          <ac:spMkLst>
            <pc:docMk/>
            <pc:sldMk cId="4145291939" sldId="966"/>
            <ac:spMk id="59" creationId="{3144F472-A3B5-40F0-993C-63EF347C008F}"/>
          </ac:spMkLst>
        </pc:spChg>
        <pc:spChg chg="add mod">
          <ac:chgData name="" userId="6716024c67b0b14e" providerId="LiveId" clId="{AFF1C137-2629-4F3B-A0D0-12BB55322B47}" dt="2022-04-24T07:41:34.042" v="4210" actId="14100"/>
          <ac:spMkLst>
            <pc:docMk/>
            <pc:sldMk cId="4145291939" sldId="966"/>
            <ac:spMk id="60" creationId="{C6323B17-3F6C-4B8D-BAF4-CD3ECA021AF8}"/>
          </ac:spMkLst>
        </pc:spChg>
        <pc:spChg chg="add mod">
          <ac:chgData name="" userId="6716024c67b0b14e" providerId="LiveId" clId="{AFF1C137-2629-4F3B-A0D0-12BB55322B47}" dt="2022-04-24T07:42:29.787" v="4267" actId="14100"/>
          <ac:spMkLst>
            <pc:docMk/>
            <pc:sldMk cId="4145291939" sldId="966"/>
            <ac:spMk id="61" creationId="{4474A770-15C6-417E-BF65-BEB8929098ED}"/>
          </ac:spMkLst>
        </pc:spChg>
        <pc:spChg chg="add mod">
          <ac:chgData name="" userId="6716024c67b0b14e" providerId="LiveId" clId="{AFF1C137-2629-4F3B-A0D0-12BB55322B47}" dt="2022-04-24T07:43:02.771" v="4319" actId="207"/>
          <ac:spMkLst>
            <pc:docMk/>
            <pc:sldMk cId="4145291939" sldId="966"/>
            <ac:spMk id="62" creationId="{D530A4F5-7418-4320-8175-5CAD2D5095C4}"/>
          </ac:spMkLst>
        </pc:spChg>
        <pc:grpChg chg="add mod">
          <ac:chgData name="" userId="6716024c67b0b14e" providerId="LiveId" clId="{AFF1C137-2629-4F3B-A0D0-12BB55322B47}" dt="2022-04-24T07:40:17.492" v="4195" actId="1076"/>
          <ac:grpSpMkLst>
            <pc:docMk/>
            <pc:sldMk cId="4145291939" sldId="966"/>
            <ac:grpSpMk id="18" creationId="{3C114CCA-7144-47E7-A6A7-D29F4EBB650D}"/>
          </ac:grpSpMkLst>
        </pc:grpChg>
        <pc:picChg chg="del">
          <ac:chgData name="" userId="6716024c67b0b14e" providerId="LiveId" clId="{AFF1C137-2629-4F3B-A0D0-12BB55322B47}" dt="2022-04-24T07:17:13.211" v="3582" actId="478"/>
          <ac:picMkLst>
            <pc:docMk/>
            <pc:sldMk cId="4145291939" sldId="966"/>
            <ac:picMk id="2" creationId="{8EC8EE38-56B5-4BD5-83CE-33EFF607E16C}"/>
          </ac:picMkLst>
        </pc:picChg>
        <pc:picChg chg="del">
          <ac:chgData name="" userId="6716024c67b0b14e" providerId="LiveId" clId="{AFF1C137-2629-4F3B-A0D0-12BB55322B47}" dt="2022-04-24T07:17:10.847" v="3580" actId="478"/>
          <ac:picMkLst>
            <pc:docMk/>
            <pc:sldMk cId="4145291939" sldId="966"/>
            <ac:picMk id="9" creationId="{8A799DDC-C0DE-4F88-ACEA-45F4534D26F6}"/>
          </ac:picMkLst>
        </pc:picChg>
        <pc:picChg chg="del">
          <ac:chgData name="" userId="6716024c67b0b14e" providerId="LiveId" clId="{AFF1C137-2629-4F3B-A0D0-12BB55322B47}" dt="2022-04-24T07:17:10.428" v="3579" actId="478"/>
          <ac:picMkLst>
            <pc:docMk/>
            <pc:sldMk cId="4145291939" sldId="966"/>
            <ac:picMk id="11" creationId="{EC473F75-74A9-4041-9DFA-38575991BFEE}"/>
          </ac:picMkLst>
        </pc:picChg>
        <pc:picChg chg="add del mod">
          <ac:chgData name="" userId="6716024c67b0b14e" providerId="LiveId" clId="{AFF1C137-2629-4F3B-A0D0-12BB55322B47}" dt="2022-04-24T07:17:09.553" v="3578" actId="478"/>
          <ac:picMkLst>
            <pc:docMk/>
            <pc:sldMk cId="4145291939" sldId="966"/>
            <ac:picMk id="12" creationId="{B1F9B1DD-900F-446B-A9F1-012D8E463C88}"/>
          </ac:picMkLst>
        </pc:picChg>
        <pc:picChg chg="add del mod">
          <ac:chgData name="" userId="6716024c67b0b14e" providerId="LiveId" clId="{AFF1C137-2629-4F3B-A0D0-12BB55322B47}" dt="2022-04-24T07:17:09.553" v="3578" actId="478"/>
          <ac:picMkLst>
            <pc:docMk/>
            <pc:sldMk cId="4145291939" sldId="966"/>
            <ac:picMk id="13" creationId="{FE31196D-C5C4-44F9-AC02-B026A0435303}"/>
          </ac:picMkLst>
        </pc:picChg>
        <pc:picChg chg="add mod">
          <ac:chgData name="" userId="6716024c67b0b14e" providerId="LiveId" clId="{AFF1C137-2629-4F3B-A0D0-12BB55322B47}" dt="2022-04-24T09:36:39.511" v="5722" actId="1076"/>
          <ac:picMkLst>
            <pc:docMk/>
            <pc:sldMk cId="4145291939" sldId="966"/>
            <ac:picMk id="58" creationId="{F046154C-B30A-4792-8D5F-4AAF7FB524CB}"/>
          </ac:picMkLst>
        </pc:picChg>
      </pc:sldChg>
      <pc:sldChg chg="addSp delSp modSp add">
        <pc:chgData name="" userId="6716024c67b0b14e" providerId="LiveId" clId="{AFF1C137-2629-4F3B-A0D0-12BB55322B47}" dt="2022-04-24T07:33:25.446" v="3935" actId="1076"/>
        <pc:sldMkLst>
          <pc:docMk/>
          <pc:sldMk cId="411548502" sldId="967"/>
        </pc:sldMkLst>
        <pc:spChg chg="mod">
          <ac:chgData name="" userId="6716024c67b0b14e" providerId="LiveId" clId="{AFF1C137-2629-4F3B-A0D0-12BB55322B47}" dt="2022-04-24T07:31:33.510" v="3870" actId="20577"/>
          <ac:spMkLst>
            <pc:docMk/>
            <pc:sldMk cId="411548502" sldId="967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07:21:48.199" v="3656" actId="20577"/>
          <ac:spMkLst>
            <pc:docMk/>
            <pc:sldMk cId="411548502" sldId="967"/>
            <ac:spMk id="7" creationId="{4CFB1D14-9896-4E9C-8DB2-82025601910A}"/>
          </ac:spMkLst>
        </pc:spChg>
        <pc:spChg chg="add mod">
          <ac:chgData name="" userId="6716024c67b0b14e" providerId="LiveId" clId="{AFF1C137-2629-4F3B-A0D0-12BB55322B47}" dt="2022-04-24T07:32:46.386" v="3902" actId="20577"/>
          <ac:spMkLst>
            <pc:docMk/>
            <pc:sldMk cId="411548502" sldId="967"/>
            <ac:spMk id="12" creationId="{E7E6509F-1114-4D05-8BEA-5CA83949ABAA}"/>
          </ac:spMkLst>
        </pc:spChg>
        <pc:spChg chg="add del mod">
          <ac:chgData name="" userId="6716024c67b0b14e" providerId="LiveId" clId="{AFF1C137-2629-4F3B-A0D0-12BB55322B47}" dt="2022-04-24T07:27:18.306" v="3711" actId="478"/>
          <ac:spMkLst>
            <pc:docMk/>
            <pc:sldMk cId="411548502" sldId="967"/>
            <ac:spMk id="16" creationId="{25C293DB-5721-4BFF-9988-94076E266419}"/>
          </ac:spMkLst>
        </pc:spChg>
        <pc:spChg chg="del">
          <ac:chgData name="" userId="6716024c67b0b14e" providerId="LiveId" clId="{AFF1C137-2629-4F3B-A0D0-12BB55322B47}" dt="2022-04-24T07:21:07.079" v="3596" actId="478"/>
          <ac:spMkLst>
            <pc:docMk/>
            <pc:sldMk cId="411548502" sldId="967"/>
            <ac:spMk id="17" creationId="{AD4498DE-670B-4C0F-B5A6-34ECE00FD14C}"/>
          </ac:spMkLst>
        </pc:spChg>
        <pc:spChg chg="add mod">
          <ac:chgData name="" userId="6716024c67b0b14e" providerId="LiveId" clId="{AFF1C137-2629-4F3B-A0D0-12BB55322B47}" dt="2022-04-24T07:28:48.093" v="3796" actId="20577"/>
          <ac:spMkLst>
            <pc:docMk/>
            <pc:sldMk cId="411548502" sldId="967"/>
            <ac:spMk id="18" creationId="{CB6F1338-1129-4FBE-8740-A925ED5D5355}"/>
          </ac:spMkLst>
        </pc:spChg>
        <pc:spChg chg="add mod">
          <ac:chgData name="" userId="6716024c67b0b14e" providerId="LiveId" clId="{AFF1C137-2629-4F3B-A0D0-12BB55322B47}" dt="2022-04-24T07:29:40.958" v="3847" actId="20577"/>
          <ac:spMkLst>
            <pc:docMk/>
            <pc:sldMk cId="411548502" sldId="967"/>
            <ac:spMk id="19" creationId="{FAC2EDB8-BA33-4D10-8483-6224941083A0}"/>
          </ac:spMkLst>
        </pc:spChg>
        <pc:spChg chg="add mod">
          <ac:chgData name="" userId="6716024c67b0b14e" providerId="LiveId" clId="{AFF1C137-2629-4F3B-A0D0-12BB55322B47}" dt="2022-04-24T07:32:19.793" v="3893" actId="113"/>
          <ac:spMkLst>
            <pc:docMk/>
            <pc:sldMk cId="411548502" sldId="967"/>
            <ac:spMk id="20" creationId="{5C72DF87-BB81-4E23-B2FC-AD779DDA7259}"/>
          </ac:spMkLst>
        </pc:spChg>
        <pc:spChg chg="add mod">
          <ac:chgData name="" userId="6716024c67b0b14e" providerId="LiveId" clId="{AFF1C137-2629-4F3B-A0D0-12BB55322B47}" dt="2022-04-24T07:33:21.956" v="3934" actId="1076"/>
          <ac:spMkLst>
            <pc:docMk/>
            <pc:sldMk cId="411548502" sldId="967"/>
            <ac:spMk id="23" creationId="{75DA04C5-0B07-4FFE-A460-0B7F0A5D08B7}"/>
          </ac:spMkLst>
        </pc:spChg>
        <pc:picChg chg="del">
          <ac:chgData name="" userId="6716024c67b0b14e" providerId="LiveId" clId="{AFF1C137-2629-4F3B-A0D0-12BB55322B47}" dt="2022-04-24T07:21:07.839" v="3597" actId="478"/>
          <ac:picMkLst>
            <pc:docMk/>
            <pc:sldMk cId="411548502" sldId="967"/>
            <ac:picMk id="2" creationId="{8EC8EE38-56B5-4BD5-83CE-33EFF607E16C}"/>
          </ac:picMkLst>
        </pc:picChg>
        <pc:picChg chg="add mod">
          <ac:chgData name="" userId="6716024c67b0b14e" providerId="LiveId" clId="{AFF1C137-2629-4F3B-A0D0-12BB55322B47}" dt="2022-04-24T07:24:59.187" v="3708" actId="14100"/>
          <ac:picMkLst>
            <pc:docMk/>
            <pc:sldMk cId="411548502" sldId="967"/>
            <ac:picMk id="3" creationId="{A39A7EBD-D975-444F-ABA2-F40BB99DF801}"/>
          </ac:picMkLst>
        </pc:picChg>
        <pc:picChg chg="del">
          <ac:chgData name="" userId="6716024c67b0b14e" providerId="LiveId" clId="{AFF1C137-2629-4F3B-A0D0-12BB55322B47}" dt="2022-04-24T07:21:05.899" v="3595" actId="478"/>
          <ac:picMkLst>
            <pc:docMk/>
            <pc:sldMk cId="411548502" sldId="967"/>
            <ac:picMk id="9" creationId="{8A799DDC-C0DE-4F88-ACEA-45F4534D26F6}"/>
          </ac:picMkLst>
        </pc:picChg>
        <pc:picChg chg="del">
          <ac:chgData name="" userId="6716024c67b0b14e" providerId="LiveId" clId="{AFF1C137-2629-4F3B-A0D0-12BB55322B47}" dt="2022-04-24T07:21:05.549" v="3594" actId="478"/>
          <ac:picMkLst>
            <pc:docMk/>
            <pc:sldMk cId="411548502" sldId="967"/>
            <ac:picMk id="11" creationId="{EC473F75-74A9-4041-9DFA-38575991BFEE}"/>
          </ac:picMkLst>
        </pc:picChg>
        <pc:picChg chg="add mod">
          <ac:chgData name="" userId="6716024c67b0b14e" providerId="LiveId" clId="{AFF1C137-2629-4F3B-A0D0-12BB55322B47}" dt="2022-04-24T07:33:25.446" v="3935" actId="1076"/>
          <ac:picMkLst>
            <pc:docMk/>
            <pc:sldMk cId="411548502" sldId="967"/>
            <ac:picMk id="21" creationId="{A9FC1289-7B70-44C7-8981-175EAB22B7B3}"/>
          </ac:picMkLst>
        </pc:picChg>
        <pc:picChg chg="add mod">
          <ac:chgData name="" userId="6716024c67b0b14e" providerId="LiveId" clId="{AFF1C137-2629-4F3B-A0D0-12BB55322B47}" dt="2022-04-24T07:33:25.446" v="3935" actId="1076"/>
          <ac:picMkLst>
            <pc:docMk/>
            <pc:sldMk cId="411548502" sldId="967"/>
            <ac:picMk id="22" creationId="{8297F987-FFCD-4360-B156-441AD3614F74}"/>
          </ac:picMkLst>
        </pc:picChg>
      </pc:sldChg>
      <pc:sldChg chg="addSp delSp modSp add">
        <pc:chgData name="" userId="6716024c67b0b14e" providerId="LiveId" clId="{AFF1C137-2629-4F3B-A0D0-12BB55322B47}" dt="2022-04-24T07:37:33.779" v="3954" actId="1076"/>
        <pc:sldMkLst>
          <pc:docMk/>
          <pc:sldMk cId="951397054" sldId="968"/>
        </pc:sldMkLst>
        <pc:picChg chg="add mod">
          <ac:chgData name="" userId="6716024c67b0b14e" providerId="LiveId" clId="{AFF1C137-2629-4F3B-A0D0-12BB55322B47}" dt="2022-04-24T07:37:33.779" v="3954" actId="1076"/>
          <ac:picMkLst>
            <pc:docMk/>
            <pc:sldMk cId="951397054" sldId="968"/>
            <ac:picMk id="2" creationId="{85C91EF7-A835-4C93-A416-99E1C4EE0C17}"/>
          </ac:picMkLst>
        </pc:picChg>
        <pc:picChg chg="del">
          <ac:chgData name="" userId="6716024c67b0b14e" providerId="LiveId" clId="{AFF1C137-2629-4F3B-A0D0-12BB55322B47}" dt="2022-04-24T07:34:01.626" v="3937" actId="478"/>
          <ac:picMkLst>
            <pc:docMk/>
            <pc:sldMk cId="951397054" sldId="968"/>
            <ac:picMk id="3" creationId="{A39A7EBD-D975-444F-ABA2-F40BB99DF801}"/>
          </ac:picMkLst>
        </pc:picChg>
        <pc:picChg chg="add mod">
          <ac:chgData name="" userId="6716024c67b0b14e" providerId="LiveId" clId="{AFF1C137-2629-4F3B-A0D0-12BB55322B47}" dt="2022-04-24T07:37:33.779" v="3954" actId="1076"/>
          <ac:picMkLst>
            <pc:docMk/>
            <pc:sldMk cId="951397054" sldId="968"/>
            <ac:picMk id="4" creationId="{E952AC1F-954C-4015-8D23-2B28BFABB29B}"/>
          </ac:picMkLst>
        </pc:picChg>
      </pc:sldChg>
      <pc:sldChg chg="addSp delSp modSp add">
        <pc:chgData name="" userId="6716024c67b0b14e" providerId="LiveId" clId="{AFF1C137-2629-4F3B-A0D0-12BB55322B47}" dt="2022-04-24T09:37:40.765" v="5735" actId="14100"/>
        <pc:sldMkLst>
          <pc:docMk/>
          <pc:sldMk cId="3054317499" sldId="969"/>
        </pc:sldMkLst>
        <pc:spChg chg="mod">
          <ac:chgData name="" userId="6716024c67b0b14e" providerId="LiveId" clId="{AFF1C137-2629-4F3B-A0D0-12BB55322B47}" dt="2022-04-24T07:44:40.589" v="4370" actId="20577"/>
          <ac:spMkLst>
            <pc:docMk/>
            <pc:sldMk cId="3054317499" sldId="969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07:43:36.781" v="4358" actId="20577"/>
          <ac:spMkLst>
            <pc:docMk/>
            <pc:sldMk cId="3054317499" sldId="969"/>
            <ac:spMk id="7" creationId="{4CFB1D14-9896-4E9C-8DB2-82025601910A}"/>
          </ac:spMkLst>
        </pc:spChg>
        <pc:spChg chg="del">
          <ac:chgData name="" userId="6716024c67b0b14e" providerId="LiveId" clId="{AFF1C137-2629-4F3B-A0D0-12BB55322B47}" dt="2022-04-24T07:44:04.642" v="4360" actId="478"/>
          <ac:spMkLst>
            <pc:docMk/>
            <pc:sldMk cId="3054317499" sldId="969"/>
            <ac:spMk id="16" creationId="{9EF7A91E-E09E-4394-A38C-0CB8059E1862}"/>
          </ac:spMkLst>
        </pc:spChg>
        <pc:spChg chg="del">
          <ac:chgData name="" userId="6716024c67b0b14e" providerId="LiveId" clId="{AFF1C137-2629-4F3B-A0D0-12BB55322B47}" dt="2022-04-24T07:43:41.801" v="4359" actId="478"/>
          <ac:spMkLst>
            <pc:docMk/>
            <pc:sldMk cId="3054317499" sldId="969"/>
            <ac:spMk id="59" creationId="{3144F472-A3B5-40F0-993C-63EF347C008F}"/>
          </ac:spMkLst>
        </pc:spChg>
        <pc:spChg chg="del">
          <ac:chgData name="" userId="6716024c67b0b14e" providerId="LiveId" clId="{AFF1C137-2629-4F3B-A0D0-12BB55322B47}" dt="2022-04-24T07:43:41.801" v="4359" actId="478"/>
          <ac:spMkLst>
            <pc:docMk/>
            <pc:sldMk cId="3054317499" sldId="969"/>
            <ac:spMk id="60" creationId="{C6323B17-3F6C-4B8D-BAF4-CD3ECA021AF8}"/>
          </ac:spMkLst>
        </pc:spChg>
        <pc:spChg chg="del">
          <ac:chgData name="" userId="6716024c67b0b14e" providerId="LiveId" clId="{AFF1C137-2629-4F3B-A0D0-12BB55322B47}" dt="2022-04-24T07:43:41.801" v="4359" actId="478"/>
          <ac:spMkLst>
            <pc:docMk/>
            <pc:sldMk cId="3054317499" sldId="969"/>
            <ac:spMk id="61" creationId="{4474A770-15C6-417E-BF65-BEB8929098ED}"/>
          </ac:spMkLst>
        </pc:spChg>
        <pc:spChg chg="del">
          <ac:chgData name="" userId="6716024c67b0b14e" providerId="LiveId" clId="{AFF1C137-2629-4F3B-A0D0-12BB55322B47}" dt="2022-04-24T07:43:41.801" v="4359" actId="478"/>
          <ac:spMkLst>
            <pc:docMk/>
            <pc:sldMk cId="3054317499" sldId="969"/>
            <ac:spMk id="62" creationId="{D530A4F5-7418-4320-8175-5CAD2D5095C4}"/>
          </ac:spMkLst>
        </pc:spChg>
        <pc:spChg chg="add mod">
          <ac:chgData name="" userId="6716024c67b0b14e" providerId="LiveId" clId="{AFF1C137-2629-4F3B-A0D0-12BB55322B47}" dt="2022-04-24T09:36:04.323" v="5714" actId="20577"/>
          <ac:spMkLst>
            <pc:docMk/>
            <pc:sldMk cId="3054317499" sldId="969"/>
            <ac:spMk id="63" creationId="{2B5BFF56-30B2-4102-A51A-EE11BF34566E}"/>
          </ac:spMkLst>
        </pc:spChg>
        <pc:spChg chg="add mod">
          <ac:chgData name="" userId="6716024c67b0b14e" providerId="LiveId" clId="{AFF1C137-2629-4F3B-A0D0-12BB55322B47}" dt="2022-04-24T09:37:40.765" v="5735" actId="14100"/>
          <ac:spMkLst>
            <pc:docMk/>
            <pc:sldMk cId="3054317499" sldId="969"/>
            <ac:spMk id="64" creationId="{D8D8E802-B3C5-4B0B-B921-8F1BFF4C5AFD}"/>
          </ac:spMkLst>
        </pc:spChg>
        <pc:spChg chg="add mod">
          <ac:chgData name="" userId="6716024c67b0b14e" providerId="LiveId" clId="{AFF1C137-2629-4F3B-A0D0-12BB55322B47}" dt="2022-04-24T09:36:53.476" v="5726" actId="14100"/>
          <ac:spMkLst>
            <pc:docMk/>
            <pc:sldMk cId="3054317499" sldId="969"/>
            <ac:spMk id="65" creationId="{21172F92-AD35-43A1-A8E9-43D4240883BC}"/>
          </ac:spMkLst>
        </pc:spChg>
        <pc:spChg chg="add mod">
          <ac:chgData name="" userId="6716024c67b0b14e" providerId="LiveId" clId="{AFF1C137-2629-4F3B-A0D0-12BB55322B47}" dt="2022-04-24T09:36:59.981" v="5728" actId="14100"/>
          <ac:spMkLst>
            <pc:docMk/>
            <pc:sldMk cId="3054317499" sldId="969"/>
            <ac:spMk id="66" creationId="{D82BC9F1-F0EB-414A-B1CB-FD5038FE662C}"/>
          </ac:spMkLst>
        </pc:spChg>
        <pc:spChg chg="add mod">
          <ac:chgData name="" userId="6716024c67b0b14e" providerId="LiveId" clId="{AFF1C137-2629-4F3B-A0D0-12BB55322B47}" dt="2022-04-24T09:37:26.174" v="5731" actId="14100"/>
          <ac:spMkLst>
            <pc:docMk/>
            <pc:sldMk cId="3054317499" sldId="969"/>
            <ac:spMk id="67" creationId="{83787003-CE4A-44CF-BF70-0792DA0F5A1D}"/>
          </ac:spMkLst>
        </pc:spChg>
        <pc:spChg chg="add mod">
          <ac:chgData name="" userId="6716024c67b0b14e" providerId="LiveId" clId="{AFF1C137-2629-4F3B-A0D0-12BB55322B47}" dt="2022-04-24T09:37:36.869" v="5734" actId="14100"/>
          <ac:spMkLst>
            <pc:docMk/>
            <pc:sldMk cId="3054317499" sldId="969"/>
            <ac:spMk id="68" creationId="{C81B9DF2-5694-40F3-A26A-5EA324A092D1}"/>
          </ac:spMkLst>
        </pc:spChg>
        <pc:grpChg chg="del">
          <ac:chgData name="" userId="6716024c67b0b14e" providerId="LiveId" clId="{AFF1C137-2629-4F3B-A0D0-12BB55322B47}" dt="2022-04-24T07:43:41.801" v="4359" actId="478"/>
          <ac:grpSpMkLst>
            <pc:docMk/>
            <pc:sldMk cId="3054317499" sldId="969"/>
            <ac:grpSpMk id="18" creationId="{3C114CCA-7144-47E7-A6A7-D29F4EBB650D}"/>
          </ac:grpSpMkLst>
        </pc:grpChg>
        <pc:picChg chg="add del mod">
          <ac:chgData name="" userId="6716024c67b0b14e" providerId="LiveId" clId="{AFF1C137-2629-4F3B-A0D0-12BB55322B47}" dt="2022-04-24T08:47:19.584" v="4462" actId="478"/>
          <ac:picMkLst>
            <pc:docMk/>
            <pc:sldMk cId="3054317499" sldId="969"/>
            <ac:picMk id="2" creationId="{C00F94FD-F7A6-403A-A0A6-4096BE96C2A8}"/>
          </ac:picMkLst>
        </pc:picChg>
        <pc:picChg chg="del">
          <ac:chgData name="" userId="6716024c67b0b14e" providerId="LiveId" clId="{AFF1C137-2629-4F3B-A0D0-12BB55322B47}" dt="2022-04-24T07:43:41.801" v="4359" actId="478"/>
          <ac:picMkLst>
            <pc:docMk/>
            <pc:sldMk cId="3054317499" sldId="969"/>
            <ac:picMk id="58" creationId="{F046154C-B30A-4792-8D5F-4AAF7FB524CB}"/>
          </ac:picMkLst>
        </pc:picChg>
      </pc:sldChg>
      <pc:sldChg chg="addSp delSp modSp add ord modNotesTx">
        <pc:chgData name="" userId="6716024c67b0b14e" providerId="LiveId" clId="{AFF1C137-2629-4F3B-A0D0-12BB55322B47}" dt="2022-04-24T10:27:54.323" v="6779" actId="20577"/>
        <pc:sldMkLst>
          <pc:docMk/>
          <pc:sldMk cId="1803191106" sldId="970"/>
        </pc:sldMkLst>
        <pc:spChg chg="add mod topLvl">
          <ac:chgData name="" userId="6716024c67b0b14e" providerId="LiveId" clId="{AFF1C137-2629-4F3B-A0D0-12BB55322B47}" dt="2022-04-24T09:59:56.180" v="6145" actId="1076"/>
          <ac:spMkLst>
            <pc:docMk/>
            <pc:sldMk cId="1803191106" sldId="970"/>
            <ac:spMk id="4" creationId="{91C74819-AD9A-4984-BFE4-437DA94539E6}"/>
          </ac:spMkLst>
        </pc:spChg>
        <pc:spChg chg="mod">
          <ac:chgData name="" userId="6716024c67b0b14e" providerId="LiveId" clId="{AFF1C137-2629-4F3B-A0D0-12BB55322B47}" dt="2022-04-24T07:46:44.181" v="4456" actId="20577"/>
          <ac:spMkLst>
            <pc:docMk/>
            <pc:sldMk cId="1803191106" sldId="970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07:45:52.771" v="4427" actId="20577"/>
          <ac:spMkLst>
            <pc:docMk/>
            <pc:sldMk cId="1803191106" sldId="970"/>
            <ac:spMk id="7" creationId="{4CFB1D14-9896-4E9C-8DB2-82025601910A}"/>
          </ac:spMkLst>
        </pc:spChg>
        <pc:spChg chg="mod">
          <ac:chgData name="" userId="6716024c67b0b14e" providerId="LiveId" clId="{AFF1C137-2629-4F3B-A0D0-12BB55322B47}" dt="2022-04-24T09:51:46.033" v="6001" actId="20577"/>
          <ac:spMkLst>
            <pc:docMk/>
            <pc:sldMk cId="1803191106" sldId="970"/>
            <ac:spMk id="11" creationId="{925977E2-9114-4AC5-9E0D-732C966CA2D3}"/>
          </ac:spMkLst>
        </pc:spChg>
        <pc:spChg chg="add mod">
          <ac:chgData name="" userId="6716024c67b0b14e" providerId="LiveId" clId="{AFF1C137-2629-4F3B-A0D0-12BB55322B47}" dt="2022-04-24T09:51:09.660" v="5994" actId="113"/>
          <ac:spMkLst>
            <pc:docMk/>
            <pc:sldMk cId="1803191106" sldId="970"/>
            <ac:spMk id="12" creationId="{C21F4FD9-32F2-435C-A6F1-88947CADC562}"/>
          </ac:spMkLst>
        </pc:spChg>
        <pc:spChg chg="mod">
          <ac:chgData name="" userId="6716024c67b0b14e" providerId="LiveId" clId="{AFF1C137-2629-4F3B-A0D0-12BB55322B47}" dt="2022-04-24T09:52:39.705" v="6012" actId="16959"/>
          <ac:spMkLst>
            <pc:docMk/>
            <pc:sldMk cId="1803191106" sldId="970"/>
            <ac:spMk id="18" creationId="{7334FB24-57E2-4C17-8018-1C3C29DD1381}"/>
          </ac:spMkLst>
        </pc:spChg>
        <pc:spChg chg="mod">
          <ac:chgData name="" userId="6716024c67b0b14e" providerId="LiveId" clId="{AFF1C137-2629-4F3B-A0D0-12BB55322B47}" dt="2022-04-24T09:52:54.398" v="6015" actId="20577"/>
          <ac:spMkLst>
            <pc:docMk/>
            <pc:sldMk cId="1803191106" sldId="970"/>
            <ac:spMk id="21" creationId="{2B1501C2-CA7A-4510-BA67-9543A64455F4}"/>
          </ac:spMkLst>
        </pc:spChg>
        <pc:spChg chg="mod">
          <ac:chgData name="" userId="6716024c67b0b14e" providerId="LiveId" clId="{AFF1C137-2629-4F3B-A0D0-12BB55322B47}" dt="2022-04-24T09:53:32.937" v="6020" actId="20577"/>
          <ac:spMkLst>
            <pc:docMk/>
            <pc:sldMk cId="1803191106" sldId="970"/>
            <ac:spMk id="24" creationId="{13A36EA8-1326-460C-A037-BE8ADD51118C}"/>
          </ac:spMkLst>
        </pc:spChg>
        <pc:spChg chg="add mod topLvl">
          <ac:chgData name="" userId="6716024c67b0b14e" providerId="LiveId" clId="{AFF1C137-2629-4F3B-A0D0-12BB55322B47}" dt="2022-04-24T09:58:53.273" v="6124" actId="165"/>
          <ac:spMkLst>
            <pc:docMk/>
            <pc:sldMk cId="1803191106" sldId="970"/>
            <ac:spMk id="26" creationId="{E1576FD9-2CC3-415C-A9EA-CE393D186E43}"/>
          </ac:spMkLst>
        </pc:spChg>
        <pc:spChg chg="add mod topLvl">
          <ac:chgData name="" userId="6716024c67b0b14e" providerId="LiveId" clId="{AFF1C137-2629-4F3B-A0D0-12BB55322B47}" dt="2022-04-24T09:58:53.273" v="6124" actId="165"/>
          <ac:spMkLst>
            <pc:docMk/>
            <pc:sldMk cId="1803191106" sldId="970"/>
            <ac:spMk id="28" creationId="{4854EC21-480B-4F80-80C6-1B2316D6A9FC}"/>
          </ac:spMkLst>
        </pc:spChg>
        <pc:spChg chg="add mod topLvl">
          <ac:chgData name="" userId="6716024c67b0b14e" providerId="LiveId" clId="{AFF1C137-2629-4F3B-A0D0-12BB55322B47}" dt="2022-04-24T09:58:53.273" v="6124" actId="165"/>
          <ac:spMkLst>
            <pc:docMk/>
            <pc:sldMk cId="1803191106" sldId="970"/>
            <ac:spMk id="43" creationId="{C81E5FD3-EF8D-412D-A7E6-5EF206292ADA}"/>
          </ac:spMkLst>
        </pc:spChg>
        <pc:spChg chg="mod">
          <ac:chgData name="" userId="6716024c67b0b14e" providerId="LiveId" clId="{AFF1C137-2629-4F3B-A0D0-12BB55322B47}" dt="2022-04-24T09:55:43.359" v="6052" actId="20577"/>
          <ac:spMkLst>
            <pc:docMk/>
            <pc:sldMk cId="1803191106" sldId="970"/>
            <ac:spMk id="47" creationId="{FACD9388-97AF-4FD1-A1DB-1E2BD69664BA}"/>
          </ac:spMkLst>
        </pc:spChg>
        <pc:spChg chg="add mod topLvl">
          <ac:chgData name="" userId="6716024c67b0b14e" providerId="LiveId" clId="{AFF1C137-2629-4F3B-A0D0-12BB55322B47}" dt="2022-04-24T09:58:53.273" v="6124" actId="165"/>
          <ac:spMkLst>
            <pc:docMk/>
            <pc:sldMk cId="1803191106" sldId="970"/>
            <ac:spMk id="49" creationId="{5EB26876-C3B9-410F-A817-06890667C4FA}"/>
          </ac:spMkLst>
        </pc:spChg>
        <pc:spChg chg="add mod topLvl">
          <ac:chgData name="" userId="6716024c67b0b14e" providerId="LiveId" clId="{AFF1C137-2629-4F3B-A0D0-12BB55322B47}" dt="2022-04-24T09:58:53.273" v="6124" actId="165"/>
          <ac:spMkLst>
            <pc:docMk/>
            <pc:sldMk cId="1803191106" sldId="970"/>
            <ac:spMk id="51" creationId="{ED8D576E-EC38-471F-A452-CC5B122CF657}"/>
          </ac:spMkLst>
        </pc:spChg>
        <pc:spChg chg="mod">
          <ac:chgData name="" userId="6716024c67b0b14e" providerId="LiveId" clId="{AFF1C137-2629-4F3B-A0D0-12BB55322B47}" dt="2022-04-24T09:55:52.562" v="6055" actId="20577"/>
          <ac:spMkLst>
            <pc:docMk/>
            <pc:sldMk cId="1803191106" sldId="970"/>
            <ac:spMk id="54" creationId="{33A44D5D-6746-47B0-94F9-E3BCAFB8E1E5}"/>
          </ac:spMkLst>
        </pc:spChg>
        <pc:spChg chg="add del mod topLvl">
          <ac:chgData name="" userId="6716024c67b0b14e" providerId="LiveId" clId="{AFF1C137-2629-4F3B-A0D0-12BB55322B47}" dt="2022-04-24T09:58:55.877" v="6125" actId="478"/>
          <ac:spMkLst>
            <pc:docMk/>
            <pc:sldMk cId="1803191106" sldId="970"/>
            <ac:spMk id="65" creationId="{3C79E317-0FDC-4B7E-9B8C-5C530688C60F}"/>
          </ac:spMkLst>
        </pc:spChg>
        <pc:spChg chg="add mod">
          <ac:chgData name="" userId="6716024c67b0b14e" providerId="LiveId" clId="{AFF1C137-2629-4F3B-A0D0-12BB55322B47}" dt="2022-04-24T10:02:06.686" v="6188" actId="20577"/>
          <ac:spMkLst>
            <pc:docMk/>
            <pc:sldMk cId="1803191106" sldId="970"/>
            <ac:spMk id="67" creationId="{4486B0D1-DB06-4D86-B3E9-89423AB58047}"/>
          </ac:spMkLst>
        </pc:spChg>
        <pc:spChg chg="mod">
          <ac:chgData name="" userId="6716024c67b0b14e" providerId="LiveId" clId="{AFF1C137-2629-4F3B-A0D0-12BB55322B47}" dt="2022-04-24T09:59:33.081" v="6138" actId="1076"/>
          <ac:spMkLst>
            <pc:docMk/>
            <pc:sldMk cId="1803191106" sldId="970"/>
            <ac:spMk id="71" creationId="{881B1FC9-5626-433C-AB00-49D12AFE7932}"/>
          </ac:spMkLst>
        </pc:spChg>
        <pc:spChg chg="mod">
          <ac:chgData name="" userId="6716024c67b0b14e" providerId="LiveId" clId="{AFF1C137-2629-4F3B-A0D0-12BB55322B47}" dt="2022-04-24T10:00:09.142" v="6148" actId="16959"/>
          <ac:spMkLst>
            <pc:docMk/>
            <pc:sldMk cId="1803191106" sldId="970"/>
            <ac:spMk id="75" creationId="{F918AED0-0D06-4B0D-A75B-64DFDA5B6AD9}"/>
          </ac:spMkLst>
        </pc:spChg>
        <pc:spChg chg="add mod">
          <ac:chgData name="" userId="6716024c67b0b14e" providerId="LiveId" clId="{AFF1C137-2629-4F3B-A0D0-12BB55322B47}" dt="2022-04-24T10:00:37.762" v="6158" actId="1076"/>
          <ac:spMkLst>
            <pc:docMk/>
            <pc:sldMk cId="1803191106" sldId="970"/>
            <ac:spMk id="82" creationId="{98A98CD9-03BC-4BB8-84C0-02F26E343FE4}"/>
          </ac:spMkLst>
        </pc:spChg>
        <pc:spChg chg="add mod">
          <ac:chgData name="" userId="6716024c67b0b14e" providerId="LiveId" clId="{AFF1C137-2629-4F3B-A0D0-12BB55322B47}" dt="2022-04-24T10:00:45.399" v="6162" actId="20577"/>
          <ac:spMkLst>
            <pc:docMk/>
            <pc:sldMk cId="1803191106" sldId="970"/>
            <ac:spMk id="83" creationId="{03A79820-B14D-4978-B6E8-739DC810D2F6}"/>
          </ac:spMkLst>
        </pc:spChg>
        <pc:spChg chg="add mod">
          <ac:chgData name="" userId="6716024c67b0b14e" providerId="LiveId" clId="{AFF1C137-2629-4F3B-A0D0-12BB55322B47}" dt="2022-04-24T10:00:59.653" v="6165" actId="14100"/>
          <ac:spMkLst>
            <pc:docMk/>
            <pc:sldMk cId="1803191106" sldId="970"/>
            <ac:spMk id="86" creationId="{1B74B39B-F48A-436E-9A1D-0B57C0B9B882}"/>
          </ac:spMkLst>
        </pc:spChg>
        <pc:spChg chg="add mod">
          <ac:chgData name="" userId="6716024c67b0b14e" providerId="LiveId" clId="{AFF1C137-2629-4F3B-A0D0-12BB55322B47}" dt="2022-04-24T10:01:36.428" v="6172" actId="1076"/>
          <ac:spMkLst>
            <pc:docMk/>
            <pc:sldMk cId="1803191106" sldId="970"/>
            <ac:spMk id="92" creationId="{4BC56756-A92F-4CFE-88E7-C3E948814B0E}"/>
          </ac:spMkLst>
        </pc:spChg>
        <pc:spChg chg="add del mod">
          <ac:chgData name="" userId="6716024c67b0b14e" providerId="LiveId" clId="{AFF1C137-2629-4F3B-A0D0-12BB55322B47}" dt="2022-04-24T10:02:38.893" v="6198" actId="478"/>
          <ac:spMkLst>
            <pc:docMk/>
            <pc:sldMk cId="1803191106" sldId="970"/>
            <ac:spMk id="93" creationId="{100C2407-7219-477F-B5FA-D9BD81FBBE66}"/>
          </ac:spMkLst>
        </pc:s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9" creationId="{1E8973BD-A27F-4F6B-920C-9165A05E0A72}"/>
          </ac:grpSpMkLst>
        </pc:gr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16" creationId="{184EED65-B540-4401-95B5-455F3A6AE2AD}"/>
          </ac:grpSpMkLst>
        </pc:gr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19" creationId="{203B3957-48EF-46BB-97EE-41A9BEE5C07D}"/>
          </ac:grpSpMkLst>
        </pc:gr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22" creationId="{9F030B54-5CB2-4EF5-9805-F76E1E081E43}"/>
          </ac:grpSpMkLst>
        </pc:gr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45" creationId="{AF9A1265-68F9-4467-8465-2522CED5411B}"/>
          </ac:grpSpMkLst>
        </pc:grpChg>
        <pc:grpChg chg="add mod topLvl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52" creationId="{13CB41D5-FFA1-4AF5-8A54-ECB8BD336A55}"/>
          </ac:grpSpMkLst>
        </pc:grpChg>
        <pc:grpChg chg="add del mod">
          <ac:chgData name="" userId="6716024c67b0b14e" providerId="LiveId" clId="{AFF1C137-2629-4F3B-A0D0-12BB55322B47}" dt="2022-04-24T09:58:53.273" v="6124" actId="165"/>
          <ac:grpSpMkLst>
            <pc:docMk/>
            <pc:sldMk cId="1803191106" sldId="970"/>
            <ac:grpSpMk id="66" creationId="{7FA6806B-E85B-468F-908D-21A037E6C4B2}"/>
          </ac:grpSpMkLst>
        </pc:grpChg>
        <pc:grpChg chg="add mod">
          <ac:chgData name="" userId="6716024c67b0b14e" providerId="LiveId" clId="{AFF1C137-2629-4F3B-A0D0-12BB55322B47}" dt="2022-04-24T09:59:38.406" v="6139" actId="1076"/>
          <ac:grpSpMkLst>
            <pc:docMk/>
            <pc:sldMk cId="1803191106" sldId="970"/>
            <ac:grpSpMk id="69" creationId="{A20EBF74-F114-48B4-A6FA-31AC8420586B}"/>
          </ac:grpSpMkLst>
        </pc:grpChg>
        <pc:grpChg chg="add mod">
          <ac:chgData name="" userId="6716024c67b0b14e" providerId="LiveId" clId="{AFF1C137-2629-4F3B-A0D0-12BB55322B47}" dt="2022-04-24T10:00:29.072" v="6156" actId="1076"/>
          <ac:grpSpMkLst>
            <pc:docMk/>
            <pc:sldMk cId="1803191106" sldId="970"/>
            <ac:grpSpMk id="73" creationId="{4150EE94-43B9-41DC-8409-9EE42750FE76}"/>
          </ac:grpSpMkLst>
        </pc:grpChg>
        <pc:cxnChg chg="add mod topLvl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3" creationId="{FEE4262A-6E22-420E-BC18-C663307AE880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25" creationId="{6ECC7673-D8E5-47D1-A836-E25AE0AB5304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27" creationId="{6BCDAC67-728B-4577-89EA-E03777EDC99A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31" creationId="{C9E8E432-99A3-49DD-B305-06EB5A027D1E}"/>
          </ac:cxnSpMkLst>
        </pc:cxnChg>
        <pc:cxnChg chg="add mod topLvl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34" creationId="{3B4487C2-9603-4193-99FC-2A475F3F4628}"/>
          </ac:cxnSpMkLst>
        </pc:cxnChg>
        <pc:cxnChg chg="add mod topLvl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39" creationId="{502448D2-274D-4CFE-9634-03420DF4C244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42" creationId="{C6323E60-7CC6-4D86-B650-FEB27EAE4F22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48" creationId="{19AD1A4C-6C5C-4015-B298-992B41F73FF6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50" creationId="{258B2654-F90A-4B23-B247-C5C4FEF3DE93}"/>
          </ac:cxnSpMkLst>
        </pc:cxnChg>
        <pc:cxnChg chg="add mod topLvl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55" creationId="{085F3F61-CBA5-4B61-BB2C-E21BAC2B2E01}"/>
          </ac:cxnSpMkLst>
        </pc:cxnChg>
        <pc:cxnChg chg="add mod topLvl">
          <ac:chgData name="" userId="6716024c67b0b14e" providerId="LiveId" clId="{AFF1C137-2629-4F3B-A0D0-12BB55322B47}" dt="2022-04-24T09:58:53.273" v="6124" actId="165"/>
          <ac:cxnSpMkLst>
            <pc:docMk/>
            <pc:sldMk cId="1803191106" sldId="970"/>
            <ac:cxnSpMk id="58" creationId="{D1090F9F-87F6-47ED-BDCA-6E68599A5205}"/>
          </ac:cxnSpMkLst>
        </pc:cxnChg>
        <pc:cxnChg chg="add mod topLvl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61" creationId="{02DBD69D-4509-4612-806F-066D4E7F8A11}"/>
          </ac:cxnSpMkLst>
        </pc:cxnChg>
        <pc:cxnChg chg="add mod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76" creationId="{416BFADF-FA6B-4947-A84C-DF1093510D24}"/>
          </ac:cxnSpMkLst>
        </pc:cxnChg>
        <pc:cxnChg chg="add mod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79" creationId="{F232F3F2-65C4-42D3-9BA9-652F409BBBC6}"/>
          </ac:cxnSpMkLst>
        </pc:cxnChg>
        <pc:cxnChg chg="add mod">
          <ac:chgData name="" userId="6716024c67b0b14e" providerId="LiveId" clId="{AFF1C137-2629-4F3B-A0D0-12BB55322B47}" dt="2022-04-24T10:05:25.890" v="6227" actId="1582"/>
          <ac:cxnSpMkLst>
            <pc:docMk/>
            <pc:sldMk cId="1803191106" sldId="970"/>
            <ac:cxnSpMk id="84" creationId="{97515B21-DFBB-495B-AB57-16D4C7C119D0}"/>
          </ac:cxnSpMkLst>
        </pc:cxnChg>
        <pc:cxnChg chg="add mod">
          <ac:chgData name="" userId="6716024c67b0b14e" providerId="LiveId" clId="{AFF1C137-2629-4F3B-A0D0-12BB55322B47}" dt="2022-04-24T10:01:15.230" v="6167" actId="14100"/>
          <ac:cxnSpMkLst>
            <pc:docMk/>
            <pc:sldMk cId="1803191106" sldId="970"/>
            <ac:cxnSpMk id="85" creationId="{A922E959-289B-4294-AB96-3F7E8E0A1499}"/>
          </ac:cxnSpMkLst>
        </pc:cxnChg>
      </pc:sldChg>
      <pc:sldChg chg="addSp delSp modSp add">
        <pc:chgData name="" userId="6716024c67b0b14e" providerId="LiveId" clId="{AFF1C137-2629-4F3B-A0D0-12BB55322B47}" dt="2022-04-26T07:17:12.895" v="7050" actId="20578"/>
        <pc:sldMkLst>
          <pc:docMk/>
          <pc:sldMk cId="2722778491" sldId="971"/>
        </pc:sldMkLst>
        <pc:spChg chg="add mod">
          <ac:chgData name="" userId="6716024c67b0b14e" providerId="LiveId" clId="{AFF1C137-2629-4F3B-A0D0-12BB55322B47}" dt="2022-04-24T08:50:17.171" v="4652" actId="20577"/>
          <ac:spMkLst>
            <pc:docMk/>
            <pc:sldMk cId="2722778491" sldId="971"/>
            <ac:spMk id="9" creationId="{2475750B-2FE3-4E41-B460-0CA096BE0DC2}"/>
          </ac:spMkLst>
        </pc:spChg>
        <pc:spChg chg="add mod">
          <ac:chgData name="" userId="6716024c67b0b14e" providerId="LiveId" clId="{AFF1C137-2629-4F3B-A0D0-12BB55322B47}" dt="2022-04-26T07:17:12.895" v="7050" actId="20578"/>
          <ac:spMkLst>
            <pc:docMk/>
            <pc:sldMk cId="2722778491" sldId="971"/>
            <ac:spMk id="10" creationId="{F8CF8099-6C9F-467B-BDC9-BAE1C1A3D8EB}"/>
          </ac:spMkLst>
        </pc:spChg>
        <pc:spChg chg="add mod">
          <ac:chgData name="" userId="6716024c67b0b14e" providerId="LiveId" clId="{AFF1C137-2629-4F3B-A0D0-12BB55322B47}" dt="2022-04-24T08:58:36.822" v="5002" actId="20577"/>
          <ac:spMkLst>
            <pc:docMk/>
            <pc:sldMk cId="2722778491" sldId="971"/>
            <ac:spMk id="12" creationId="{43FAB8FF-B5D9-4DFB-A399-30C5C78BEE82}"/>
          </ac:spMkLst>
        </pc:spChg>
        <pc:picChg chg="del">
          <ac:chgData name="" userId="6716024c67b0b14e" providerId="LiveId" clId="{AFF1C137-2629-4F3B-A0D0-12BB55322B47}" dt="2022-04-24T08:47:24.540" v="4464" actId="478"/>
          <ac:picMkLst>
            <pc:docMk/>
            <pc:sldMk cId="2722778491" sldId="971"/>
            <ac:picMk id="2" creationId="{C00F94FD-F7A6-403A-A0A6-4096BE96C2A8}"/>
          </ac:picMkLst>
        </pc:picChg>
        <pc:picChg chg="add mod">
          <ac:chgData name="" userId="6716024c67b0b14e" providerId="LiveId" clId="{AFF1C137-2629-4F3B-A0D0-12BB55322B47}" dt="2022-04-24T08:56:42.152" v="4889" actId="1076"/>
          <ac:picMkLst>
            <pc:docMk/>
            <pc:sldMk cId="2722778491" sldId="971"/>
            <ac:picMk id="3" creationId="{B9E3E23A-A1DC-4821-86E1-6CD984C47FD3}"/>
          </ac:picMkLst>
        </pc:picChg>
      </pc:sldChg>
      <pc:sldChg chg="addSp delSp modSp add">
        <pc:chgData name="" userId="6716024c67b0b14e" providerId="LiveId" clId="{AFF1C137-2629-4F3B-A0D0-12BB55322B47}" dt="2022-04-24T09:07:48.900" v="5216" actId="20577"/>
        <pc:sldMkLst>
          <pc:docMk/>
          <pc:sldMk cId="2051818066" sldId="972"/>
        </pc:sldMkLst>
        <pc:spChg chg="add del mod">
          <ac:chgData name="" userId="6716024c67b0b14e" providerId="LiveId" clId="{AFF1C137-2629-4F3B-A0D0-12BB55322B47}" dt="2022-04-24T08:59:47.665" v="5067" actId="20577"/>
          <ac:spMkLst>
            <pc:docMk/>
            <pc:sldMk cId="2051818066" sldId="972"/>
            <ac:spMk id="12" creationId="{43FAB8FF-B5D9-4DFB-A399-30C5C78BEE82}"/>
          </ac:spMkLst>
        </pc:spChg>
        <pc:spChg chg="add mod">
          <ac:chgData name="" userId="6716024c67b0b14e" providerId="LiveId" clId="{AFF1C137-2629-4F3B-A0D0-12BB55322B47}" dt="2022-04-24T09:07:48.900" v="5216" actId="20577"/>
          <ac:spMkLst>
            <pc:docMk/>
            <pc:sldMk cId="2051818066" sldId="972"/>
            <ac:spMk id="13" creationId="{50360900-A9C9-41C6-8AAC-3E498C98CD70}"/>
          </ac:spMkLst>
        </pc:spChg>
        <pc:spChg chg="add mod">
          <ac:chgData name="" userId="6716024c67b0b14e" providerId="LiveId" clId="{AFF1C137-2629-4F3B-A0D0-12BB55322B47}" dt="2022-04-24T09:06:24.411" v="5209" actId="20577"/>
          <ac:spMkLst>
            <pc:docMk/>
            <pc:sldMk cId="2051818066" sldId="972"/>
            <ac:spMk id="16" creationId="{6E7C9FDD-2A7F-4650-8223-26F669CE56E5}"/>
          </ac:spMkLst>
        </pc:spChg>
      </pc:sldChg>
      <pc:sldChg chg="addSp delSp modSp add">
        <pc:chgData name="" userId="6716024c67b0b14e" providerId="LiveId" clId="{AFF1C137-2629-4F3B-A0D0-12BB55322B47}" dt="2022-04-24T09:14:00.344" v="5239" actId="14100"/>
        <pc:sldMkLst>
          <pc:docMk/>
          <pc:sldMk cId="1005934188" sldId="973"/>
        </pc:sldMkLst>
        <pc:spChg chg="del">
          <ac:chgData name="" userId="6716024c67b0b14e" providerId="LiveId" clId="{AFF1C137-2629-4F3B-A0D0-12BB55322B47}" dt="2022-04-24T09:07:18.640" v="5214" actId="478"/>
          <ac:spMkLst>
            <pc:docMk/>
            <pc:sldMk cId="1005934188" sldId="973"/>
            <ac:spMk id="10" creationId="{F8CF8099-6C9F-467B-BDC9-BAE1C1A3D8EB}"/>
          </ac:spMkLst>
        </pc:spChg>
        <pc:spChg chg="del">
          <ac:chgData name="" userId="6716024c67b0b14e" providerId="LiveId" clId="{AFF1C137-2629-4F3B-A0D0-12BB55322B47}" dt="2022-04-24T09:07:13.685" v="5211" actId="478"/>
          <ac:spMkLst>
            <pc:docMk/>
            <pc:sldMk cId="1005934188" sldId="973"/>
            <ac:spMk id="12" creationId="{43FAB8FF-B5D9-4DFB-A399-30C5C78BEE82}"/>
          </ac:spMkLst>
        </pc:spChg>
        <pc:spChg chg="del">
          <ac:chgData name="" userId="6716024c67b0b14e" providerId="LiveId" clId="{AFF1C137-2629-4F3B-A0D0-12BB55322B47}" dt="2022-04-24T09:07:16.145" v="5212" actId="478"/>
          <ac:spMkLst>
            <pc:docMk/>
            <pc:sldMk cId="1005934188" sldId="973"/>
            <ac:spMk id="13" creationId="{50360900-A9C9-41C6-8AAC-3E498C98CD70}"/>
          </ac:spMkLst>
        </pc:spChg>
        <pc:spChg chg="del">
          <ac:chgData name="" userId="6716024c67b0b14e" providerId="LiveId" clId="{AFF1C137-2629-4F3B-A0D0-12BB55322B47}" dt="2022-04-24T09:07:16.145" v="5212" actId="478"/>
          <ac:spMkLst>
            <pc:docMk/>
            <pc:sldMk cId="1005934188" sldId="973"/>
            <ac:spMk id="16" creationId="{6E7C9FDD-2A7F-4650-8223-26F669CE56E5}"/>
          </ac:spMkLst>
        </pc:spChg>
        <pc:spChg chg="add mod">
          <ac:chgData name="" userId="6716024c67b0b14e" providerId="LiveId" clId="{AFF1C137-2629-4F3B-A0D0-12BB55322B47}" dt="2022-04-24T09:12:47.007" v="5229" actId="1076"/>
          <ac:spMkLst>
            <pc:docMk/>
            <pc:sldMk cId="1005934188" sldId="973"/>
            <ac:spMk id="17" creationId="{5C353621-F90A-4003-9748-2D6FD4F85EEE}"/>
          </ac:spMkLst>
        </pc:spChg>
        <pc:spChg chg="add mod">
          <ac:chgData name="" userId="6716024c67b0b14e" providerId="LiveId" clId="{AFF1C137-2629-4F3B-A0D0-12BB55322B47}" dt="2022-04-24T09:13:15.232" v="5234" actId="14100"/>
          <ac:spMkLst>
            <pc:docMk/>
            <pc:sldMk cId="1005934188" sldId="973"/>
            <ac:spMk id="18" creationId="{E9248A60-8E95-415C-9D14-7F2C12319EC5}"/>
          </ac:spMkLst>
        </pc:spChg>
        <pc:spChg chg="add mod">
          <ac:chgData name="" userId="6716024c67b0b14e" providerId="LiveId" clId="{AFF1C137-2629-4F3B-A0D0-12BB55322B47}" dt="2022-04-24T09:14:00.344" v="5239" actId="14100"/>
          <ac:spMkLst>
            <pc:docMk/>
            <pc:sldMk cId="1005934188" sldId="973"/>
            <ac:spMk id="19" creationId="{8D75F397-5764-4835-8490-91262F785F64}"/>
          </ac:spMkLst>
        </pc:spChg>
        <pc:picChg chg="add mod">
          <ac:chgData name="" userId="6716024c67b0b14e" providerId="LiveId" clId="{AFF1C137-2629-4F3B-A0D0-12BB55322B47}" dt="2022-04-24T09:12:17" v="5220" actId="1076"/>
          <ac:picMkLst>
            <pc:docMk/>
            <pc:sldMk cId="1005934188" sldId="973"/>
            <ac:picMk id="2" creationId="{8F850C6C-FA10-4EED-AC78-8A3EF8E776B6}"/>
          </ac:picMkLst>
        </pc:picChg>
        <pc:picChg chg="del">
          <ac:chgData name="" userId="6716024c67b0b14e" providerId="LiveId" clId="{AFF1C137-2629-4F3B-A0D0-12BB55322B47}" dt="2022-04-24T09:07:17.419" v="5213" actId="478"/>
          <ac:picMkLst>
            <pc:docMk/>
            <pc:sldMk cId="1005934188" sldId="973"/>
            <ac:picMk id="3" creationId="{B9E3E23A-A1DC-4821-86E1-6CD984C47FD3}"/>
          </ac:picMkLst>
        </pc:picChg>
      </pc:sldChg>
      <pc:sldChg chg="addSp delSp modSp add">
        <pc:chgData name="" userId="6716024c67b0b14e" providerId="LiveId" clId="{AFF1C137-2629-4F3B-A0D0-12BB55322B47}" dt="2022-04-24T09:19:51.386" v="5284" actId="693"/>
        <pc:sldMkLst>
          <pc:docMk/>
          <pc:sldMk cId="4001830465" sldId="974"/>
        </pc:sldMkLst>
        <pc:spChg chg="add mod">
          <ac:chgData name="" userId="6716024c67b0b14e" providerId="LiveId" clId="{AFF1C137-2629-4F3B-A0D0-12BB55322B47}" dt="2022-04-24T09:15:18.296" v="5259" actId="20577"/>
          <ac:spMkLst>
            <pc:docMk/>
            <pc:sldMk cId="4001830465" sldId="974"/>
            <ac:spMk id="16" creationId="{8C06B0A8-941C-4587-BB08-32F33AEF6BCE}"/>
          </ac:spMkLst>
        </pc:spChg>
        <pc:spChg chg="mod">
          <ac:chgData name="" userId="6716024c67b0b14e" providerId="LiveId" clId="{AFF1C137-2629-4F3B-A0D0-12BB55322B47}" dt="2022-04-24T09:15:00.424" v="5252" actId="14100"/>
          <ac:spMkLst>
            <pc:docMk/>
            <pc:sldMk cId="4001830465" sldId="974"/>
            <ac:spMk id="18" creationId="{E9248A60-8E95-415C-9D14-7F2C12319EC5}"/>
          </ac:spMkLst>
        </pc:spChg>
        <pc:spChg chg="del">
          <ac:chgData name="" userId="6716024c67b0b14e" providerId="LiveId" clId="{AFF1C137-2629-4F3B-A0D0-12BB55322B47}" dt="2022-04-24T09:14:26.266" v="5242" actId="478"/>
          <ac:spMkLst>
            <pc:docMk/>
            <pc:sldMk cId="4001830465" sldId="974"/>
            <ac:spMk id="19" creationId="{8D75F397-5764-4835-8490-91262F785F64}"/>
          </ac:spMkLst>
        </pc:spChg>
        <pc:spChg chg="add mod">
          <ac:chgData name="" userId="6716024c67b0b14e" providerId="LiveId" clId="{AFF1C137-2629-4F3B-A0D0-12BB55322B47}" dt="2022-04-24T09:17:41.600" v="5271" actId="14100"/>
          <ac:spMkLst>
            <pc:docMk/>
            <pc:sldMk cId="4001830465" sldId="974"/>
            <ac:spMk id="20" creationId="{60E7C355-C164-4388-8770-B01455108494}"/>
          </ac:spMkLst>
        </pc:spChg>
        <pc:spChg chg="add mod">
          <ac:chgData name="" userId="6716024c67b0b14e" providerId="LiveId" clId="{AFF1C137-2629-4F3B-A0D0-12BB55322B47}" dt="2022-04-24T09:17:48.760" v="5274" actId="14100"/>
          <ac:spMkLst>
            <pc:docMk/>
            <pc:sldMk cId="4001830465" sldId="974"/>
            <ac:spMk id="21" creationId="{C3B23E09-9118-4176-BADD-5D99F5752A88}"/>
          </ac:spMkLst>
        </pc:spChg>
        <pc:picChg chg="del">
          <ac:chgData name="" userId="6716024c67b0b14e" providerId="LiveId" clId="{AFF1C137-2629-4F3B-A0D0-12BB55322B47}" dt="2022-04-24T09:14:25.167" v="5241" actId="478"/>
          <ac:picMkLst>
            <pc:docMk/>
            <pc:sldMk cId="4001830465" sldId="974"/>
            <ac:picMk id="2" creationId="{8F850C6C-FA10-4EED-AC78-8A3EF8E776B6}"/>
          </ac:picMkLst>
        </pc:picChg>
        <pc:picChg chg="add mod ord">
          <ac:chgData name="" userId="6716024c67b0b14e" providerId="LiveId" clId="{AFF1C137-2629-4F3B-A0D0-12BB55322B47}" dt="2022-04-24T09:14:48.189" v="5248" actId="167"/>
          <ac:picMkLst>
            <pc:docMk/>
            <pc:sldMk cId="4001830465" sldId="974"/>
            <ac:picMk id="3" creationId="{A86A37BF-DE2B-41D7-85E2-4035B175BB50}"/>
          </ac:picMkLst>
        </pc:picChg>
        <pc:picChg chg="add mod">
          <ac:chgData name="" userId="6716024c67b0b14e" providerId="LiveId" clId="{AFF1C137-2629-4F3B-A0D0-12BB55322B47}" dt="2022-04-24T09:16:00.519" v="5263" actId="1076"/>
          <ac:picMkLst>
            <pc:docMk/>
            <pc:sldMk cId="4001830465" sldId="974"/>
            <ac:picMk id="4" creationId="{3D508E42-CA1A-496D-AC21-2BD84E1CAA93}"/>
          </ac:picMkLst>
        </pc:picChg>
        <pc:picChg chg="add mod">
          <ac:chgData name="" userId="6716024c67b0b14e" providerId="LiveId" clId="{AFF1C137-2629-4F3B-A0D0-12BB55322B47}" dt="2022-04-24T09:16:20.408" v="5267" actId="1076"/>
          <ac:picMkLst>
            <pc:docMk/>
            <pc:sldMk cId="4001830465" sldId="974"/>
            <ac:picMk id="10" creationId="{F7320B3F-B1EC-42AE-99B9-8D4EBA27410D}"/>
          </ac:picMkLst>
        </pc:picChg>
        <pc:cxnChg chg="add mod">
          <ac:chgData name="" userId="6716024c67b0b14e" providerId="LiveId" clId="{AFF1C137-2629-4F3B-A0D0-12BB55322B47}" dt="2022-04-24T09:19:51.386" v="5284" actId="693"/>
          <ac:cxnSpMkLst>
            <pc:docMk/>
            <pc:sldMk cId="4001830465" sldId="974"/>
            <ac:cxnSpMk id="12" creationId="{C6669977-F41D-4497-9B74-A4CD9EFA6F86}"/>
          </ac:cxnSpMkLst>
        </pc:cxnChg>
        <pc:cxnChg chg="add mod">
          <ac:chgData name="" userId="6716024c67b0b14e" providerId="LiveId" clId="{AFF1C137-2629-4F3B-A0D0-12BB55322B47}" dt="2022-04-24T09:19:51.386" v="5284" actId="693"/>
          <ac:cxnSpMkLst>
            <pc:docMk/>
            <pc:sldMk cId="4001830465" sldId="974"/>
            <ac:cxnSpMk id="22" creationId="{7346AD37-15EC-4BD4-A683-916F60C8D490}"/>
          </ac:cxnSpMkLst>
        </pc:cxnChg>
      </pc:sldChg>
      <pc:sldChg chg="addSp delSp modSp add">
        <pc:chgData name="" userId="6716024c67b0b14e" providerId="LiveId" clId="{AFF1C137-2629-4F3B-A0D0-12BB55322B47}" dt="2022-04-24T09:23:44" v="5318" actId="14100"/>
        <pc:sldMkLst>
          <pc:docMk/>
          <pc:sldMk cId="1791127818" sldId="975"/>
        </pc:sldMkLst>
        <pc:spChg chg="del">
          <ac:chgData name="" userId="6716024c67b0b14e" providerId="LiveId" clId="{AFF1C137-2629-4F3B-A0D0-12BB55322B47}" dt="2022-04-24T09:21:15.649" v="5289" actId="478"/>
          <ac:spMkLst>
            <pc:docMk/>
            <pc:sldMk cId="1791127818" sldId="975"/>
            <ac:spMk id="20" creationId="{60E7C355-C164-4388-8770-B01455108494}"/>
          </ac:spMkLst>
        </pc:spChg>
        <pc:spChg chg="del">
          <ac:chgData name="" userId="6716024c67b0b14e" providerId="LiveId" clId="{AFF1C137-2629-4F3B-A0D0-12BB55322B47}" dt="2022-04-24T09:21:15.649" v="5289" actId="478"/>
          <ac:spMkLst>
            <pc:docMk/>
            <pc:sldMk cId="1791127818" sldId="975"/>
            <ac:spMk id="21" creationId="{C3B23E09-9118-4176-BADD-5D99F5752A88}"/>
          </ac:spMkLst>
        </pc:spChg>
        <pc:spChg chg="add mod">
          <ac:chgData name="" userId="6716024c67b0b14e" providerId="LiveId" clId="{AFF1C137-2629-4F3B-A0D0-12BB55322B47}" dt="2022-04-24T09:23:10.552" v="5309" actId="14100"/>
          <ac:spMkLst>
            <pc:docMk/>
            <pc:sldMk cId="1791127818" sldId="975"/>
            <ac:spMk id="23" creationId="{397D5D03-C00C-4887-AFA2-813771C49983}"/>
          </ac:spMkLst>
        </pc:spChg>
        <pc:spChg chg="add mod">
          <ac:chgData name="" userId="6716024c67b0b14e" providerId="LiveId" clId="{AFF1C137-2629-4F3B-A0D0-12BB55322B47}" dt="2022-04-24T09:23:05.400" v="5307" actId="14100"/>
          <ac:spMkLst>
            <pc:docMk/>
            <pc:sldMk cId="1791127818" sldId="975"/>
            <ac:spMk id="24" creationId="{F05682E7-B99A-407A-98F3-87F4D239226F}"/>
          </ac:spMkLst>
        </pc:spChg>
        <pc:spChg chg="add mod">
          <ac:chgData name="" userId="6716024c67b0b14e" providerId="LiveId" clId="{AFF1C137-2629-4F3B-A0D0-12BB55322B47}" dt="2022-04-24T09:23:28.752" v="5314" actId="14100"/>
          <ac:spMkLst>
            <pc:docMk/>
            <pc:sldMk cId="1791127818" sldId="975"/>
            <ac:spMk id="25" creationId="{B329A6AC-A959-48B4-8F73-19C195EA60E0}"/>
          </ac:spMkLst>
        </pc:spChg>
        <pc:picChg chg="add mod">
          <ac:chgData name="" userId="6716024c67b0b14e" providerId="LiveId" clId="{AFF1C137-2629-4F3B-A0D0-12BB55322B47}" dt="2022-04-24T09:22:59.016" v="5304" actId="14100"/>
          <ac:picMkLst>
            <pc:docMk/>
            <pc:sldMk cId="1791127818" sldId="975"/>
            <ac:picMk id="2" creationId="{F9F730F2-CABC-47DF-A1D6-734C36E096F6}"/>
          </ac:picMkLst>
        </pc:picChg>
        <pc:picChg chg="del">
          <ac:chgData name="" userId="6716024c67b0b14e" providerId="LiveId" clId="{AFF1C137-2629-4F3B-A0D0-12BB55322B47}" dt="2022-04-24T09:21:12.248" v="5286" actId="478"/>
          <ac:picMkLst>
            <pc:docMk/>
            <pc:sldMk cId="1791127818" sldId="975"/>
            <ac:picMk id="4" creationId="{3D508E42-CA1A-496D-AC21-2BD84E1CAA93}"/>
          </ac:picMkLst>
        </pc:picChg>
        <pc:picChg chg="del">
          <ac:chgData name="" userId="6716024c67b0b14e" providerId="LiveId" clId="{AFF1C137-2629-4F3B-A0D0-12BB55322B47}" dt="2022-04-24T09:21:15.649" v="5289" actId="478"/>
          <ac:picMkLst>
            <pc:docMk/>
            <pc:sldMk cId="1791127818" sldId="975"/>
            <ac:picMk id="10" creationId="{F7320B3F-B1EC-42AE-99B9-8D4EBA27410D}"/>
          </ac:picMkLst>
        </pc:picChg>
        <pc:picChg chg="add mod">
          <ac:chgData name="" userId="6716024c67b0b14e" providerId="LiveId" clId="{AFF1C137-2629-4F3B-A0D0-12BB55322B47}" dt="2022-04-24T09:23:18.544" v="5310" actId="1076"/>
          <ac:picMkLst>
            <pc:docMk/>
            <pc:sldMk cId="1791127818" sldId="975"/>
            <ac:picMk id="11" creationId="{C71C5BB8-F2BA-4024-AF5B-CF95DEC117FE}"/>
          </ac:picMkLst>
        </pc:picChg>
        <pc:cxnChg chg="del mod">
          <ac:chgData name="" userId="6716024c67b0b14e" providerId="LiveId" clId="{AFF1C137-2629-4F3B-A0D0-12BB55322B47}" dt="2022-04-24T09:21:13.096" v="5287" actId="478"/>
          <ac:cxnSpMkLst>
            <pc:docMk/>
            <pc:sldMk cId="1791127818" sldId="975"/>
            <ac:cxnSpMk id="12" creationId="{C6669977-F41D-4497-9B74-A4CD9EFA6F86}"/>
          </ac:cxnSpMkLst>
        </pc:cxnChg>
        <pc:cxnChg chg="del mod">
          <ac:chgData name="" userId="6716024c67b0b14e" providerId="LiveId" clId="{AFF1C137-2629-4F3B-A0D0-12BB55322B47}" dt="2022-04-24T09:21:13.497" v="5288" actId="478"/>
          <ac:cxnSpMkLst>
            <pc:docMk/>
            <pc:sldMk cId="1791127818" sldId="975"/>
            <ac:cxnSpMk id="22" creationId="{7346AD37-15EC-4BD4-A683-916F60C8D490}"/>
          </ac:cxnSpMkLst>
        </pc:cxnChg>
        <pc:cxnChg chg="add mod">
          <ac:chgData name="" userId="6716024c67b0b14e" providerId="LiveId" clId="{AFF1C137-2629-4F3B-A0D0-12BB55322B47}" dt="2022-04-24T09:23:44" v="5318" actId="14100"/>
          <ac:cxnSpMkLst>
            <pc:docMk/>
            <pc:sldMk cId="1791127818" sldId="975"/>
            <ac:cxnSpMk id="26" creationId="{8CE01202-C908-4816-A94E-36449CA9CF19}"/>
          </ac:cxnSpMkLst>
        </pc:cxnChg>
      </pc:sldChg>
      <pc:sldChg chg="addSp delSp modSp add">
        <pc:chgData name="" userId="6716024c67b0b14e" providerId="LiveId" clId="{AFF1C137-2629-4F3B-A0D0-12BB55322B47}" dt="2022-04-24T09:35:47.584" v="5684" actId="20577"/>
        <pc:sldMkLst>
          <pc:docMk/>
          <pc:sldMk cId="2370231048" sldId="976"/>
        </pc:sldMkLst>
        <pc:spChg chg="mod">
          <ac:chgData name="" userId="6716024c67b0b14e" providerId="LiveId" clId="{AFF1C137-2629-4F3B-A0D0-12BB55322B47}" dt="2022-04-24T09:35:47.584" v="5684" actId="20577"/>
          <ac:spMkLst>
            <pc:docMk/>
            <pc:sldMk cId="2370231048" sldId="976"/>
            <ac:spMk id="9" creationId="{2475750B-2FE3-4E41-B460-0CA096BE0DC2}"/>
          </ac:spMkLst>
        </pc:spChg>
        <pc:spChg chg="add mod">
          <ac:chgData name="" userId="6716024c67b0b14e" providerId="LiveId" clId="{AFF1C137-2629-4F3B-A0D0-12BB55322B47}" dt="2022-04-24T09:33:51.945" v="5555" actId="1076"/>
          <ac:spMkLst>
            <pc:docMk/>
            <pc:sldMk cId="2370231048" sldId="976"/>
            <ac:spMk id="10" creationId="{7A22E04E-2A18-4D24-983A-4A970AA793C0}"/>
          </ac:spMkLst>
        </pc:spChg>
        <pc:spChg chg="add mod">
          <ac:chgData name="" userId="6716024c67b0b14e" providerId="LiveId" clId="{AFF1C137-2629-4F3B-A0D0-12BB55322B47}" dt="2022-04-24T09:35:27.247" v="5680" actId="1076"/>
          <ac:spMkLst>
            <pc:docMk/>
            <pc:sldMk cId="2370231048" sldId="976"/>
            <ac:spMk id="12" creationId="{6AB64AF7-0B53-4F07-BA82-D11BA28C4356}"/>
          </ac:spMkLst>
        </pc:spChg>
        <pc:spChg chg="add mod">
          <ac:chgData name="" userId="6716024c67b0b14e" providerId="LiveId" clId="{AFF1C137-2629-4F3B-A0D0-12BB55322B47}" dt="2022-04-24T09:34:55.656" v="5642" actId="1076"/>
          <ac:spMkLst>
            <pc:docMk/>
            <pc:sldMk cId="2370231048" sldId="976"/>
            <ac:spMk id="13" creationId="{40E36286-CF54-4289-A68A-2F59507A036A}"/>
          </ac:spMkLst>
        </pc:spChg>
        <pc:spChg chg="del mod">
          <ac:chgData name="" userId="6716024c67b0b14e" providerId="LiveId" clId="{AFF1C137-2629-4F3B-A0D0-12BB55322B47}" dt="2022-04-24T09:23:56.035" v="5322" actId="478"/>
          <ac:spMkLst>
            <pc:docMk/>
            <pc:sldMk cId="2370231048" sldId="976"/>
            <ac:spMk id="16" creationId="{8C06B0A8-941C-4587-BB08-32F33AEF6BCE}"/>
          </ac:spMkLst>
        </pc:spChg>
        <pc:spChg chg="del">
          <ac:chgData name="" userId="6716024c67b0b14e" providerId="LiveId" clId="{AFF1C137-2629-4F3B-A0D0-12BB55322B47}" dt="2022-04-24T09:27:45.939" v="5341" actId="478"/>
          <ac:spMkLst>
            <pc:docMk/>
            <pc:sldMk cId="2370231048" sldId="976"/>
            <ac:spMk id="17" creationId="{5C353621-F90A-4003-9748-2D6FD4F85EEE}"/>
          </ac:spMkLst>
        </pc:spChg>
        <pc:spChg chg="del">
          <ac:chgData name="" userId="6716024c67b0b14e" providerId="LiveId" clId="{AFF1C137-2629-4F3B-A0D0-12BB55322B47}" dt="2022-04-24T09:24:18.840" v="5324" actId="478"/>
          <ac:spMkLst>
            <pc:docMk/>
            <pc:sldMk cId="2370231048" sldId="976"/>
            <ac:spMk id="18" creationId="{E9248A60-8E95-415C-9D14-7F2C12319EC5}"/>
          </ac:spMkLst>
        </pc:spChg>
        <pc:spChg chg="add del mod">
          <ac:chgData name="" userId="6716024c67b0b14e" providerId="LiveId" clId="{AFF1C137-2629-4F3B-A0D0-12BB55322B47}" dt="2022-04-24T09:27:47.733" v="5343" actId="478"/>
          <ac:spMkLst>
            <pc:docMk/>
            <pc:sldMk cId="2370231048" sldId="976"/>
            <ac:spMk id="20" creationId="{A836BEE0-7048-47E8-980D-76E4EB38EFC5}"/>
          </ac:spMkLst>
        </pc:spChg>
        <pc:spChg chg="add del mod">
          <ac:chgData name="" userId="6716024c67b0b14e" providerId="LiveId" clId="{AFF1C137-2629-4F3B-A0D0-12BB55322B47}" dt="2022-04-24T09:27:47.733" v="5343" actId="478"/>
          <ac:spMkLst>
            <pc:docMk/>
            <pc:sldMk cId="2370231048" sldId="976"/>
            <ac:spMk id="21" creationId="{2B6EB0AB-05F2-4E9B-B33D-A8D5F1A2F907}"/>
          </ac:spMkLst>
        </pc:spChg>
        <pc:spChg chg="add del mod">
          <ac:chgData name="" userId="6716024c67b0b14e" providerId="LiveId" clId="{AFF1C137-2629-4F3B-A0D0-12BB55322B47}" dt="2022-04-24T09:27:47.733" v="5343" actId="478"/>
          <ac:spMkLst>
            <pc:docMk/>
            <pc:sldMk cId="2370231048" sldId="976"/>
            <ac:spMk id="22" creationId="{2E8749D6-D643-4AB0-BD6B-D6569AA7AE19}"/>
          </ac:spMkLst>
        </pc:spChg>
        <pc:spChg chg="del">
          <ac:chgData name="" userId="6716024c67b0b14e" providerId="LiveId" clId="{AFF1C137-2629-4F3B-A0D0-12BB55322B47}" dt="2022-04-24T09:23:57.010" v="5323" actId="478"/>
          <ac:spMkLst>
            <pc:docMk/>
            <pc:sldMk cId="2370231048" sldId="976"/>
            <ac:spMk id="23" creationId="{397D5D03-C00C-4887-AFA2-813771C49983}"/>
          </ac:spMkLst>
        </pc:spChg>
        <pc:spChg chg="del">
          <ac:chgData name="" userId="6716024c67b0b14e" providerId="LiveId" clId="{AFF1C137-2629-4F3B-A0D0-12BB55322B47}" dt="2022-04-24T09:23:57.010" v="5323" actId="478"/>
          <ac:spMkLst>
            <pc:docMk/>
            <pc:sldMk cId="2370231048" sldId="976"/>
            <ac:spMk id="24" creationId="{F05682E7-B99A-407A-98F3-87F4D239226F}"/>
          </ac:spMkLst>
        </pc:spChg>
        <pc:spChg chg="del">
          <ac:chgData name="" userId="6716024c67b0b14e" providerId="LiveId" clId="{AFF1C137-2629-4F3B-A0D0-12BB55322B47}" dt="2022-04-24T09:23:57.010" v="5323" actId="478"/>
          <ac:spMkLst>
            <pc:docMk/>
            <pc:sldMk cId="2370231048" sldId="976"/>
            <ac:spMk id="25" creationId="{B329A6AC-A959-48B4-8F73-19C195EA60E0}"/>
          </ac:spMkLst>
        </pc:spChg>
        <pc:spChg chg="add mod">
          <ac:chgData name="" userId="6716024c67b0b14e" providerId="LiveId" clId="{AFF1C137-2629-4F3B-A0D0-12BB55322B47}" dt="2022-04-24T09:34:25.207" v="5610" actId="1076"/>
          <ac:spMkLst>
            <pc:docMk/>
            <pc:sldMk cId="2370231048" sldId="976"/>
            <ac:spMk id="27" creationId="{4FAB3C8C-C573-47F5-9400-69805D21B08D}"/>
          </ac:spMkLst>
        </pc:spChg>
        <pc:spChg chg="add mod">
          <ac:chgData name="" userId="6716024c67b0b14e" providerId="LiveId" clId="{AFF1C137-2629-4F3B-A0D0-12BB55322B47}" dt="2022-04-24T09:34:46.927" v="5641" actId="1076"/>
          <ac:spMkLst>
            <pc:docMk/>
            <pc:sldMk cId="2370231048" sldId="976"/>
            <ac:spMk id="28" creationId="{6CEF68DE-9597-44AA-B156-72659424211B}"/>
          </ac:spMkLst>
        </pc:spChg>
        <pc:spChg chg="add mod">
          <ac:chgData name="" userId="6716024c67b0b14e" providerId="LiveId" clId="{AFF1C137-2629-4F3B-A0D0-12BB55322B47}" dt="2022-04-24T09:35:21.747" v="5679" actId="20577"/>
          <ac:spMkLst>
            <pc:docMk/>
            <pc:sldMk cId="2370231048" sldId="976"/>
            <ac:spMk id="29" creationId="{957DFD2E-F135-424F-B5DC-2901DD9288B9}"/>
          </ac:spMkLst>
        </pc:spChg>
        <pc:picChg chg="del">
          <ac:chgData name="" userId="6716024c67b0b14e" providerId="LiveId" clId="{AFF1C137-2629-4F3B-A0D0-12BB55322B47}" dt="2022-04-24T09:23:53.135" v="5320" actId="478"/>
          <ac:picMkLst>
            <pc:docMk/>
            <pc:sldMk cId="2370231048" sldId="976"/>
            <ac:picMk id="2" creationId="{F9F730F2-CABC-47DF-A1D6-734C36E096F6}"/>
          </ac:picMkLst>
        </pc:picChg>
        <pc:picChg chg="del">
          <ac:chgData name="" userId="6716024c67b0b14e" providerId="LiveId" clId="{AFF1C137-2629-4F3B-A0D0-12BB55322B47}" dt="2022-04-24T09:24:22.034" v="5325" actId="478"/>
          <ac:picMkLst>
            <pc:docMk/>
            <pc:sldMk cId="2370231048" sldId="976"/>
            <ac:picMk id="3" creationId="{A86A37BF-DE2B-41D7-85E2-4035B175BB50}"/>
          </ac:picMkLst>
        </pc:picChg>
        <pc:picChg chg="add del mod">
          <ac:chgData name="" userId="6716024c67b0b14e" providerId="LiveId" clId="{AFF1C137-2629-4F3B-A0D0-12BB55322B47}" dt="2022-04-24T09:27:46.771" v="5342" actId="478"/>
          <ac:picMkLst>
            <pc:docMk/>
            <pc:sldMk cId="2370231048" sldId="976"/>
            <ac:picMk id="4" creationId="{C1BD1386-95AD-43D1-A8C4-FFE7F106ED89}"/>
          </ac:picMkLst>
        </pc:picChg>
        <pc:picChg chg="del">
          <ac:chgData name="" userId="6716024c67b0b14e" providerId="LiveId" clId="{AFF1C137-2629-4F3B-A0D0-12BB55322B47}" dt="2022-04-24T09:23:57.010" v="5323" actId="478"/>
          <ac:picMkLst>
            <pc:docMk/>
            <pc:sldMk cId="2370231048" sldId="976"/>
            <ac:picMk id="11" creationId="{C71C5BB8-F2BA-4024-AF5B-CF95DEC117FE}"/>
          </ac:picMkLst>
        </pc:picChg>
        <pc:cxnChg chg="del mod">
          <ac:chgData name="" userId="6716024c67b0b14e" providerId="LiveId" clId="{AFF1C137-2629-4F3B-A0D0-12BB55322B47}" dt="2022-04-24T09:23:57.010" v="5323" actId="478"/>
          <ac:cxnSpMkLst>
            <pc:docMk/>
            <pc:sldMk cId="2370231048" sldId="976"/>
            <ac:cxnSpMk id="26" creationId="{8CE01202-C908-4816-A94E-36449CA9CF19}"/>
          </ac:cxnSpMkLst>
        </pc:cxnChg>
      </pc:sldChg>
      <pc:sldChg chg="addSp delSp modSp add">
        <pc:chgData name="" userId="6716024c67b0b14e" providerId="LiveId" clId="{AFF1C137-2629-4F3B-A0D0-12BB55322B47}" dt="2022-04-26T07:21:24.854" v="7052" actId="1076"/>
        <pc:sldMkLst>
          <pc:docMk/>
          <pc:sldMk cId="1046865549" sldId="977"/>
        </pc:sldMkLst>
        <pc:spChg chg="add del mod">
          <ac:chgData name="" userId="6716024c67b0b14e" providerId="LiveId" clId="{AFF1C137-2629-4F3B-A0D0-12BB55322B47}" dt="2022-04-24T10:01:51.119" v="6176"/>
          <ac:spMkLst>
            <pc:docMk/>
            <pc:sldMk cId="1046865549" sldId="977"/>
            <ac:spMk id="56" creationId="{6CCD1FCC-6F6C-48F0-9C1F-3A08AC16D7B3}"/>
          </ac:spMkLst>
        </pc:spChg>
        <pc:spChg chg="mod">
          <ac:chgData name="" userId="6716024c67b0b14e" providerId="LiveId" clId="{AFF1C137-2629-4F3B-A0D0-12BB55322B47}" dt="2022-04-24T10:02:02.034" v="6184" actId="20577"/>
          <ac:spMkLst>
            <pc:docMk/>
            <pc:sldMk cId="1046865549" sldId="977"/>
            <ac:spMk id="67" creationId="{4486B0D1-DB06-4D86-B3E9-89423AB58047}"/>
          </ac:spMkLst>
        </pc:spChg>
        <pc:grpChg chg="mod">
          <ac:chgData name="" userId="6716024c67b0b14e" providerId="LiveId" clId="{AFF1C137-2629-4F3B-A0D0-12BB55322B47}" dt="2022-04-26T07:21:24.854" v="7052" actId="1076"/>
          <ac:grpSpMkLst>
            <pc:docMk/>
            <pc:sldMk cId="1046865549" sldId="977"/>
            <ac:grpSpMk id="66" creationId="{7FA6806B-E85B-468F-908D-21A037E6C4B2}"/>
          </ac:grpSpMkLst>
        </pc:grpChg>
      </pc:sldChg>
      <pc:sldChg chg="addSp delSp modSp add modNotesTx">
        <pc:chgData name="" userId="6716024c67b0b14e" providerId="LiveId" clId="{AFF1C137-2629-4F3B-A0D0-12BB55322B47}" dt="2022-04-24T10:27:46.988" v="6774" actId="20577"/>
        <pc:sldMkLst>
          <pc:docMk/>
          <pc:sldMk cId="1846758360" sldId="978"/>
        </pc:sldMkLst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4" creationId="{91C74819-AD9A-4984-BFE4-437DA94539E6}"/>
          </ac:spMkLst>
        </pc:spChg>
        <pc:spChg chg="mod">
          <ac:chgData name="" userId="6716024c67b0b14e" providerId="LiveId" clId="{AFF1C137-2629-4F3B-A0D0-12BB55322B47}" dt="2022-04-24T10:04:11.031" v="6218" actId="20577"/>
          <ac:spMkLst>
            <pc:docMk/>
            <pc:sldMk cId="1846758360" sldId="978"/>
            <ac:spMk id="12" creationId="{C21F4FD9-32F2-435C-A6F1-88947CADC562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26" creationId="{E1576FD9-2CC3-415C-A9EA-CE393D186E43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28" creationId="{4854EC21-480B-4F80-80C6-1B2316D6A9FC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43" creationId="{C81E5FD3-EF8D-412D-A7E6-5EF206292ADA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49" creationId="{5EB26876-C3B9-410F-A817-06890667C4FA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51" creationId="{ED8D576E-EC38-471F-A452-CC5B122CF657}"/>
          </ac:spMkLst>
        </pc:spChg>
        <pc:spChg chg="add del mod">
          <ac:chgData name="" userId="6716024c67b0b14e" providerId="LiveId" clId="{AFF1C137-2629-4F3B-A0D0-12BB55322B47}" dt="2022-04-24T10:06:40.123" v="6240" actId="14100"/>
          <ac:spMkLst>
            <pc:docMk/>
            <pc:sldMk cId="1846758360" sldId="978"/>
            <ac:spMk id="62" creationId="{7ACE6422-0A97-462A-89B2-CCF29A0B1DA7}"/>
          </ac:spMkLst>
        </pc:spChg>
        <pc:spChg chg="add mod">
          <ac:chgData name="" userId="6716024c67b0b14e" providerId="LiveId" clId="{AFF1C137-2629-4F3B-A0D0-12BB55322B47}" dt="2022-04-24T10:07:00.298" v="6244" actId="207"/>
          <ac:spMkLst>
            <pc:docMk/>
            <pc:sldMk cId="1846758360" sldId="978"/>
            <ac:spMk id="63" creationId="{DB0023E7-7B54-4D83-97AE-E8E1B9E21A50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67" creationId="{4486B0D1-DB06-4D86-B3E9-89423AB58047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82" creationId="{98A98CD9-03BC-4BB8-84C0-02F26E343FE4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83" creationId="{03A79820-B14D-4978-B6E8-739DC810D2F6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86" creationId="{1B74B39B-F48A-436E-9A1D-0B57C0B9B882}"/>
          </ac:spMkLst>
        </pc:spChg>
        <pc:spChg chg="del">
          <ac:chgData name="" userId="6716024c67b0b14e" providerId="LiveId" clId="{AFF1C137-2629-4F3B-A0D0-12BB55322B47}" dt="2022-04-24T10:03:53.071" v="6202" actId="478"/>
          <ac:spMkLst>
            <pc:docMk/>
            <pc:sldMk cId="1846758360" sldId="978"/>
            <ac:spMk id="92" creationId="{4BC56756-A92F-4CFE-88E7-C3E948814B0E}"/>
          </ac:spMkLst>
        </pc:s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9" creationId="{1E8973BD-A27F-4F6B-920C-9165A05E0A72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16" creationId="{184EED65-B540-4401-95B5-455F3A6AE2AD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19" creationId="{203B3957-48EF-46BB-97EE-41A9BEE5C07D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22" creationId="{9F030B54-5CB2-4EF5-9805-F76E1E081E43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45" creationId="{AF9A1265-68F9-4467-8465-2522CED5411B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52" creationId="{13CB41D5-FFA1-4AF5-8A54-ECB8BD336A55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69" creationId="{A20EBF74-F114-48B4-A6FA-31AC8420586B}"/>
          </ac:grpSpMkLst>
        </pc:grpChg>
        <pc:grpChg chg="del">
          <ac:chgData name="" userId="6716024c67b0b14e" providerId="LiveId" clId="{AFF1C137-2629-4F3B-A0D0-12BB55322B47}" dt="2022-04-24T10:03:53.071" v="6202" actId="478"/>
          <ac:grpSpMkLst>
            <pc:docMk/>
            <pc:sldMk cId="1846758360" sldId="978"/>
            <ac:grpSpMk id="73" creationId="{4150EE94-43B9-41DC-8409-9EE42750FE76}"/>
          </ac:grpSpMkLst>
        </pc:grpChg>
        <pc:picChg chg="add mod">
          <ac:chgData name="" userId="6716024c67b0b14e" providerId="LiveId" clId="{AFF1C137-2629-4F3B-A0D0-12BB55322B47}" dt="2022-04-24T10:05:55.137" v="6231" actId="1076"/>
          <ac:picMkLst>
            <pc:docMk/>
            <pc:sldMk cId="1846758360" sldId="978"/>
            <ac:picMk id="2" creationId="{8901364C-727E-47E8-B90F-2CA85D037131}"/>
          </ac:picMkLst>
        </pc:pic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3" creationId="{FEE4262A-6E22-420E-BC18-C663307AE880}"/>
          </ac:cxnSpMkLst>
        </pc:cxnChg>
        <pc:cxnChg chg="del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25" creationId="{6ECC7673-D8E5-47D1-A836-E25AE0AB5304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27" creationId="{6BCDAC67-728B-4577-89EA-E03777EDC99A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31" creationId="{C9E8E432-99A3-49DD-B305-06EB5A027D1E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34" creationId="{3B4487C2-9603-4193-99FC-2A475F3F4628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39" creationId="{502448D2-274D-4CFE-9634-03420DF4C244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42" creationId="{C6323E60-7CC6-4D86-B650-FEB27EAE4F22}"/>
          </ac:cxnSpMkLst>
        </pc:cxnChg>
        <pc:cxnChg chg="del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48" creationId="{19AD1A4C-6C5C-4015-B298-992B41F73FF6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50" creationId="{258B2654-F90A-4B23-B247-C5C4FEF3DE93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55" creationId="{085F3F61-CBA5-4B61-BB2C-E21BAC2B2E01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58" creationId="{D1090F9F-87F6-47ED-BDCA-6E68599A5205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61" creationId="{02DBD69D-4509-4612-806F-066D4E7F8A11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76" creationId="{416BFADF-FA6B-4947-A84C-DF1093510D24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79" creationId="{F232F3F2-65C4-42D3-9BA9-652F409BBBC6}"/>
          </ac:cxnSpMkLst>
        </pc:cxnChg>
        <pc:cxnChg chg="del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84" creationId="{97515B21-DFBB-495B-AB57-16D4C7C119D0}"/>
          </ac:cxnSpMkLst>
        </pc:cxnChg>
        <pc:cxnChg chg="del mod">
          <ac:chgData name="" userId="6716024c67b0b14e" providerId="LiveId" clId="{AFF1C137-2629-4F3B-A0D0-12BB55322B47}" dt="2022-04-24T10:03:53.071" v="6202" actId="478"/>
          <ac:cxnSpMkLst>
            <pc:docMk/>
            <pc:sldMk cId="1846758360" sldId="978"/>
            <ac:cxnSpMk id="85" creationId="{A922E959-289B-4294-AB96-3F7E8E0A1499}"/>
          </ac:cxnSpMkLst>
        </pc:cxnChg>
      </pc:sldChg>
      <pc:sldChg chg="add modNotesTx">
        <pc:chgData name="" userId="6716024c67b0b14e" providerId="LiveId" clId="{AFF1C137-2629-4F3B-A0D0-12BB55322B47}" dt="2022-04-24T10:27:50.059" v="6775" actId="20577"/>
        <pc:sldMkLst>
          <pc:docMk/>
          <pc:sldMk cId="4054111394" sldId="979"/>
        </pc:sldMkLst>
      </pc:sldChg>
      <pc:sldChg chg="addSp delSp modSp add modNotesTx">
        <pc:chgData name="" userId="6716024c67b0b14e" providerId="LiveId" clId="{AFF1C137-2629-4F3B-A0D0-12BB55322B47}" dt="2022-04-24T10:27:45.264" v="6773" actId="20577"/>
        <pc:sldMkLst>
          <pc:docMk/>
          <pc:sldMk cId="979005081" sldId="980"/>
        </pc:sldMkLst>
        <pc:spChg chg="mod">
          <ac:chgData name="" userId="6716024c67b0b14e" providerId="LiveId" clId="{AFF1C137-2629-4F3B-A0D0-12BB55322B47}" dt="2022-04-24T10:09:07.272" v="6271" actId="20577"/>
          <ac:spMkLst>
            <pc:docMk/>
            <pc:sldMk cId="979005081" sldId="980"/>
            <ac:spMk id="5" creationId="{00000000-0000-0000-0000-000000000000}"/>
          </ac:spMkLst>
        </pc:spChg>
        <pc:spChg chg="mod">
          <ac:chgData name="" userId="6716024c67b0b14e" providerId="LiveId" clId="{AFF1C137-2629-4F3B-A0D0-12BB55322B47}" dt="2022-04-24T10:09:55.952" v="6276" actId="20577"/>
          <ac:spMkLst>
            <pc:docMk/>
            <pc:sldMk cId="979005081" sldId="980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10:11:35.172" v="6307" actId="20577"/>
          <ac:spMkLst>
            <pc:docMk/>
            <pc:sldMk cId="979005081" sldId="980"/>
            <ac:spMk id="7" creationId="{4CFB1D14-9896-4E9C-8DB2-82025601910A}"/>
          </ac:spMkLst>
        </pc:spChg>
        <pc:spChg chg="mod">
          <ac:chgData name="" userId="6716024c67b0b14e" providerId="LiveId" clId="{AFF1C137-2629-4F3B-A0D0-12BB55322B47}" dt="2022-04-24T10:12:57.442" v="6339" actId="20577"/>
          <ac:spMkLst>
            <pc:docMk/>
            <pc:sldMk cId="979005081" sldId="980"/>
            <ac:spMk id="12" creationId="{C21F4FD9-32F2-435C-A6F1-88947CADC562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13" creationId="{9488D749-9811-4592-A2C0-D785D432396F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16" creationId="{7931FBE6-DFF9-415C-873E-03BE271A47E9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17" creationId="{53CB7C8B-9038-411F-975A-7D8D8B624883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0" creationId="{74DA881F-965D-4B97-BB70-E727E6988DCA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1" creationId="{CF463378-9142-4AE9-B053-7722E7831180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2" creationId="{60A77EDE-1762-4D7B-986A-16A621B02485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3" creationId="{FB4290C5-20B2-4BAC-90D8-2D4CFF3140BD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4" creationId="{6EB47CFE-ED6B-437F-BC1F-14C73D878DD6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25" creationId="{C6295456-4E8B-4820-9A15-8C1BE6CF9A57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32" creationId="{ED9C8A2A-6410-4292-8F06-99E666FAED42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34" creationId="{5C216F9F-BB81-4A22-AA1B-68D6887A9CBA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35" creationId="{3DB6DA87-A1FA-4545-9645-833ED2EBB44F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36" creationId="{8A95BD58-959E-4773-865D-EFAC7CAF0C7B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37" creationId="{3CAA412A-CCD3-48C3-BC79-FB6B508F78F1}"/>
          </ac:spMkLst>
        </pc:spChg>
        <pc:spChg chg="add mod">
          <ac:chgData name="" userId="6716024c67b0b14e" providerId="LiveId" clId="{AFF1C137-2629-4F3B-A0D0-12BB55322B47}" dt="2022-04-24T10:14:06.382" v="6347" actId="1076"/>
          <ac:spMkLst>
            <pc:docMk/>
            <pc:sldMk cId="979005081" sldId="980"/>
            <ac:spMk id="46" creationId="{4F6233A9-5876-49B5-8B63-9CEBE606113D}"/>
          </ac:spMkLst>
        </pc:spChg>
        <pc:spChg chg="add mod">
          <ac:chgData name="" userId="6716024c67b0b14e" providerId="LiveId" clId="{AFF1C137-2629-4F3B-A0D0-12BB55322B47}" dt="2022-04-24T10:16:10.763" v="6429" actId="113"/>
          <ac:spMkLst>
            <pc:docMk/>
            <pc:sldMk cId="979005081" sldId="980"/>
            <ac:spMk id="48" creationId="{74C93DF9-5F16-4679-986F-D746A057FC50}"/>
          </ac:spMkLst>
        </pc:spChg>
        <pc:spChg chg="del">
          <ac:chgData name="" userId="6716024c67b0b14e" providerId="LiveId" clId="{AFF1C137-2629-4F3B-A0D0-12BB55322B47}" dt="2022-04-24T10:09:14.842" v="6273" actId="478"/>
          <ac:spMkLst>
            <pc:docMk/>
            <pc:sldMk cId="979005081" sldId="980"/>
            <ac:spMk id="62" creationId="{7ACE6422-0A97-462A-89B2-CCF29A0B1DA7}"/>
          </ac:spMkLst>
        </pc:spChg>
        <pc:spChg chg="del">
          <ac:chgData name="" userId="6716024c67b0b14e" providerId="LiveId" clId="{AFF1C137-2629-4F3B-A0D0-12BB55322B47}" dt="2022-04-24T10:09:14.842" v="6273" actId="478"/>
          <ac:spMkLst>
            <pc:docMk/>
            <pc:sldMk cId="979005081" sldId="980"/>
            <ac:spMk id="63" creationId="{DB0023E7-7B54-4D83-97AE-E8E1B9E21A50}"/>
          </ac:spMkLst>
        </pc:spChg>
        <pc:picChg chg="del">
          <ac:chgData name="" userId="6716024c67b0b14e" providerId="LiveId" clId="{AFF1C137-2629-4F3B-A0D0-12BB55322B47}" dt="2022-04-24T10:09:13.762" v="6272" actId="478"/>
          <ac:picMkLst>
            <pc:docMk/>
            <pc:sldMk cId="979005081" sldId="980"/>
            <ac:picMk id="2" creationId="{8901364C-727E-47E8-B90F-2CA85D037131}"/>
          </ac:picMkLst>
        </pc:picChg>
        <pc:picChg chg="add del">
          <ac:chgData name="" userId="6716024c67b0b14e" providerId="LiveId" clId="{AFF1C137-2629-4F3B-A0D0-12BB55322B47}" dt="2022-04-24T10:17:54.332" v="6432" actId="478"/>
          <ac:picMkLst>
            <pc:docMk/>
            <pc:sldMk cId="979005081" sldId="980"/>
            <ac:picMk id="3" creationId="{7148A40F-61A8-44F0-BBFD-2C1D43615506}"/>
          </ac:picMkLst>
        </pc:pic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18" creationId="{6876C69A-697C-41D7-A3F4-E5021ACA18F7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19" creationId="{DF801DAE-1008-462C-B2BD-33381EB13176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26" creationId="{3306BE2E-2D86-4875-A4CB-85F7E808E422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27" creationId="{B310D1C5-D5FA-4E5B-AE71-5AA669B8A848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28" creationId="{5CA976A4-9E69-461C-ACD1-980DD514C7B1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29" creationId="{76B0DD1D-9F2D-4F13-B422-EE6D4B8A9C23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30" creationId="{8AC51979-5054-47EC-9C44-8F4CAC727960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31" creationId="{74C8F106-1A74-4509-B1AF-3D48CB1423CA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33" creationId="{46307317-0DBE-49A9-B2D0-F02BC31C40B7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38" creationId="{1E335C98-26C5-45B7-A468-76CF67085AAE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39" creationId="{82587898-23E2-434D-B5C4-6549D1C2503A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0" creationId="{29A62678-0F8D-42B6-A6E1-265E7439F919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1" creationId="{F99502BD-2F52-4BFF-A66D-4CD0817D541B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2" creationId="{1CFE4BF3-883C-432B-92AF-93A067A6A373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3" creationId="{6BAB10B6-62E1-4091-8601-4EE2645C0CF5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4" creationId="{B784CCA8-B9E9-487A-A77A-F37076A670EA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5" creationId="{F504A27D-549D-4A05-85F0-0C9DC5B417D5}"/>
          </ac:cxnSpMkLst>
        </pc:cxnChg>
        <pc:cxnChg chg="add mod">
          <ac:chgData name="" userId="6716024c67b0b14e" providerId="LiveId" clId="{AFF1C137-2629-4F3B-A0D0-12BB55322B47}" dt="2022-04-24T10:14:06.382" v="6347" actId="1076"/>
          <ac:cxnSpMkLst>
            <pc:docMk/>
            <pc:sldMk cId="979005081" sldId="980"/>
            <ac:cxnSpMk id="47" creationId="{90A67B14-ABD3-4250-AE6C-809AE914E7EE}"/>
          </ac:cxnSpMkLst>
        </pc:cxnChg>
      </pc:sldChg>
      <pc:sldChg chg="delSp modSp add modNotesTx">
        <pc:chgData name="" userId="6716024c67b0b14e" providerId="LiveId" clId="{AFF1C137-2629-4F3B-A0D0-12BB55322B47}" dt="2022-04-24T10:27:42.941" v="6772" actId="20577"/>
        <pc:sldMkLst>
          <pc:docMk/>
          <pc:sldMk cId="3669390926" sldId="981"/>
        </pc:sldMkLst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13" creationId="{9488D749-9811-4592-A2C0-D785D432396F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16" creationId="{7931FBE6-DFF9-415C-873E-03BE271A47E9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17" creationId="{53CB7C8B-9038-411F-975A-7D8D8B624883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0" creationId="{74DA881F-965D-4B97-BB70-E727E6988DCA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1" creationId="{CF463378-9142-4AE9-B053-7722E7831180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2" creationId="{60A77EDE-1762-4D7B-986A-16A621B02485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3" creationId="{FB4290C5-20B2-4BAC-90D8-2D4CFF3140BD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4" creationId="{6EB47CFE-ED6B-437F-BC1F-14C73D878DD6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25" creationId="{C6295456-4E8B-4820-9A15-8C1BE6CF9A57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32" creationId="{ED9C8A2A-6410-4292-8F06-99E666FAED42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34" creationId="{5C216F9F-BB81-4A22-AA1B-68D6887A9CBA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35" creationId="{3DB6DA87-A1FA-4545-9645-833ED2EBB44F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36" creationId="{8A95BD58-959E-4773-865D-EFAC7CAF0C7B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37" creationId="{3CAA412A-CCD3-48C3-BC79-FB6B508F78F1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46" creationId="{4F6233A9-5876-49B5-8B63-9CEBE606113D}"/>
          </ac:spMkLst>
        </pc:spChg>
        <pc:spChg chg="del">
          <ac:chgData name="" userId="6716024c67b0b14e" providerId="LiveId" clId="{AFF1C137-2629-4F3B-A0D0-12BB55322B47}" dt="2022-04-24T10:18:10.497" v="6439" actId="478"/>
          <ac:spMkLst>
            <pc:docMk/>
            <pc:sldMk cId="3669390926" sldId="981"/>
            <ac:spMk id="48" creationId="{74C93DF9-5F16-4679-986F-D746A057FC50}"/>
          </ac:spMkLst>
        </pc:spChg>
        <pc:picChg chg="mod">
          <ac:chgData name="" userId="6716024c67b0b14e" providerId="LiveId" clId="{AFF1C137-2629-4F3B-A0D0-12BB55322B47}" dt="2022-04-24T10:18:34.332" v="6443" actId="14100"/>
          <ac:picMkLst>
            <pc:docMk/>
            <pc:sldMk cId="3669390926" sldId="981"/>
            <ac:picMk id="3" creationId="{7148A40F-61A8-44F0-BBFD-2C1D43615506}"/>
          </ac:picMkLst>
        </pc:pic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18" creationId="{6876C69A-697C-41D7-A3F4-E5021ACA18F7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19" creationId="{DF801DAE-1008-462C-B2BD-33381EB13176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26" creationId="{3306BE2E-2D86-4875-A4CB-85F7E808E422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27" creationId="{B310D1C5-D5FA-4E5B-AE71-5AA669B8A848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28" creationId="{5CA976A4-9E69-461C-ACD1-980DD514C7B1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29" creationId="{76B0DD1D-9F2D-4F13-B422-EE6D4B8A9C23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30" creationId="{8AC51979-5054-47EC-9C44-8F4CAC727960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31" creationId="{74C8F106-1A74-4509-B1AF-3D48CB1423CA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33" creationId="{46307317-0DBE-49A9-B2D0-F02BC31C40B7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38" creationId="{1E335C98-26C5-45B7-A468-76CF67085AAE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39" creationId="{82587898-23E2-434D-B5C4-6549D1C2503A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0" creationId="{29A62678-0F8D-42B6-A6E1-265E7439F919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1" creationId="{F99502BD-2F52-4BFF-A66D-4CD0817D541B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2" creationId="{1CFE4BF3-883C-432B-92AF-93A067A6A373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3" creationId="{6BAB10B6-62E1-4091-8601-4EE2645C0CF5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4" creationId="{B784CCA8-B9E9-487A-A77A-F37076A670EA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5" creationId="{F504A27D-549D-4A05-85F0-0C9DC5B417D5}"/>
          </ac:cxnSpMkLst>
        </pc:cxnChg>
        <pc:cxnChg chg="del mod">
          <ac:chgData name="" userId="6716024c67b0b14e" providerId="LiveId" clId="{AFF1C137-2629-4F3B-A0D0-12BB55322B47}" dt="2022-04-24T10:18:10.497" v="6439" actId="478"/>
          <ac:cxnSpMkLst>
            <pc:docMk/>
            <pc:sldMk cId="3669390926" sldId="981"/>
            <ac:cxnSpMk id="47" creationId="{90A67B14-ABD3-4250-AE6C-809AE914E7EE}"/>
          </ac:cxnSpMkLst>
        </pc:cxnChg>
      </pc:sldChg>
      <pc:sldChg chg="addSp delSp modSp add">
        <pc:chgData name="" userId="6716024c67b0b14e" providerId="LiveId" clId="{AFF1C137-2629-4F3B-A0D0-12BB55322B47}" dt="2022-04-24T10:30:18.115" v="6792" actId="14100"/>
        <pc:sldMkLst>
          <pc:docMk/>
          <pc:sldMk cId="2692646047" sldId="982"/>
        </pc:sldMkLst>
        <pc:spChg chg="mod">
          <ac:chgData name="" userId="6716024c67b0b14e" providerId="LiveId" clId="{AFF1C137-2629-4F3B-A0D0-12BB55322B47}" dt="2022-04-24T10:18:55.754" v="6457" actId="20577"/>
          <ac:spMkLst>
            <pc:docMk/>
            <pc:sldMk cId="2692646047" sldId="982"/>
            <ac:spMk id="5" creationId="{00000000-0000-0000-0000-000000000000}"/>
          </ac:spMkLst>
        </pc:spChg>
        <pc:spChg chg="mod">
          <ac:chgData name="" userId="6716024c67b0b14e" providerId="LiveId" clId="{AFF1C137-2629-4F3B-A0D0-12BB55322B47}" dt="2022-04-24T10:19:56.090" v="6463" actId="20577"/>
          <ac:spMkLst>
            <pc:docMk/>
            <pc:sldMk cId="2692646047" sldId="982"/>
            <ac:spMk id="6" creationId="{76FFB22F-6242-4B8C-B1AF-1375868FA40C}"/>
          </ac:spMkLst>
        </pc:spChg>
        <pc:spChg chg="mod">
          <ac:chgData name="" userId="6716024c67b0b14e" providerId="LiveId" clId="{AFF1C137-2629-4F3B-A0D0-12BB55322B47}" dt="2022-04-24T10:20:27.635" v="6497" actId="20577"/>
          <ac:spMkLst>
            <pc:docMk/>
            <pc:sldMk cId="2692646047" sldId="982"/>
            <ac:spMk id="7" creationId="{4CFB1D14-9896-4E9C-8DB2-82025601910A}"/>
          </ac:spMkLst>
        </pc:spChg>
        <pc:spChg chg="add mod">
          <ac:chgData name="" userId="6716024c67b0b14e" providerId="LiveId" clId="{AFF1C137-2629-4F3B-A0D0-12BB55322B47}" dt="2022-04-24T10:25:47.010" v="6679" actId="14100"/>
          <ac:spMkLst>
            <pc:docMk/>
            <pc:sldMk cId="2692646047" sldId="982"/>
            <ac:spMk id="11" creationId="{4F3181C7-E5F7-40FA-97D3-3D5B903D10F4}"/>
          </ac:spMkLst>
        </pc:spChg>
        <pc:spChg chg="mod">
          <ac:chgData name="" userId="6716024c67b0b14e" providerId="LiveId" clId="{AFF1C137-2629-4F3B-A0D0-12BB55322B47}" dt="2022-04-24T10:23:44.381" v="6672" actId="20577"/>
          <ac:spMkLst>
            <pc:docMk/>
            <pc:sldMk cId="2692646047" sldId="982"/>
            <ac:spMk id="12" creationId="{C21F4FD9-32F2-435C-A6F1-88947CADC562}"/>
          </ac:spMkLst>
        </pc:spChg>
        <pc:spChg chg="add mod">
          <ac:chgData name="" userId="6716024c67b0b14e" providerId="LiveId" clId="{AFF1C137-2629-4F3B-A0D0-12BB55322B47}" dt="2022-04-24T10:25:54.705" v="6682" actId="14100"/>
          <ac:spMkLst>
            <pc:docMk/>
            <pc:sldMk cId="2692646047" sldId="982"/>
            <ac:spMk id="13" creationId="{DB5DDC1D-5511-41BC-9BF8-19CBF7489D41}"/>
          </ac:spMkLst>
        </pc:spChg>
        <pc:spChg chg="add mod">
          <ac:chgData name="" userId="6716024c67b0b14e" providerId="LiveId" clId="{AFF1C137-2629-4F3B-A0D0-12BB55322B47}" dt="2022-04-24T10:29:25.634" v="6785" actId="1076"/>
          <ac:spMkLst>
            <pc:docMk/>
            <pc:sldMk cId="2692646047" sldId="982"/>
            <ac:spMk id="16" creationId="{1DF84CC2-DA2D-4FA5-AF7E-1C8508230AD8}"/>
          </ac:spMkLst>
        </pc:spChg>
        <pc:spChg chg="add mod">
          <ac:chgData name="" userId="6716024c67b0b14e" providerId="LiveId" clId="{AFF1C137-2629-4F3B-A0D0-12BB55322B47}" dt="2022-04-24T10:30:12.419" v="6789" actId="14100"/>
          <ac:spMkLst>
            <pc:docMk/>
            <pc:sldMk cId="2692646047" sldId="982"/>
            <ac:spMk id="17" creationId="{E89258E9-AF64-48CD-B6E9-6CD2D1D5962A}"/>
          </ac:spMkLst>
        </pc:spChg>
        <pc:spChg chg="add mod">
          <ac:chgData name="" userId="6716024c67b0b14e" providerId="LiveId" clId="{AFF1C137-2629-4F3B-A0D0-12BB55322B47}" dt="2022-04-24T10:30:18.115" v="6792" actId="14100"/>
          <ac:spMkLst>
            <pc:docMk/>
            <pc:sldMk cId="2692646047" sldId="982"/>
            <ac:spMk id="18" creationId="{FFBD615E-613B-455D-B207-85DF78FB650B}"/>
          </ac:spMkLst>
        </pc:spChg>
        <pc:picChg chg="del">
          <ac:chgData name="" userId="6716024c67b0b14e" providerId="LiveId" clId="{AFF1C137-2629-4F3B-A0D0-12BB55322B47}" dt="2022-04-24T10:19:01.862" v="6458" actId="478"/>
          <ac:picMkLst>
            <pc:docMk/>
            <pc:sldMk cId="2692646047" sldId="982"/>
            <ac:picMk id="3" creationId="{7148A40F-61A8-44F0-BBFD-2C1D43615506}"/>
          </ac:picMkLst>
        </pc:picChg>
        <pc:picChg chg="add mod">
          <ac:chgData name="" userId="6716024c67b0b14e" providerId="LiveId" clId="{AFF1C137-2629-4F3B-A0D0-12BB55322B47}" dt="2022-04-24T10:25:25.298" v="6676" actId="1076"/>
          <ac:picMkLst>
            <pc:docMk/>
            <pc:sldMk cId="2692646047" sldId="982"/>
            <ac:picMk id="10" creationId="{220B8623-0143-4778-B5BF-8F46F625025D}"/>
          </ac:picMkLst>
        </pc:picChg>
      </pc:sldChg>
      <pc:sldChg chg="addSp modSp add">
        <pc:chgData name="" userId="6716024c67b0b14e" providerId="LiveId" clId="{AFF1C137-2629-4F3B-A0D0-12BB55322B47}" dt="2022-04-26T01:56:10.728" v="6821" actId="14100"/>
        <pc:sldMkLst>
          <pc:docMk/>
          <pc:sldMk cId="4278522423" sldId="983"/>
        </pc:sldMkLst>
        <pc:spChg chg="add mod">
          <ac:chgData name="" userId="6716024c67b0b14e" providerId="LiveId" clId="{AFF1C137-2629-4F3B-A0D0-12BB55322B47}" dt="2022-04-26T01:56:01.731" v="6817" actId="14100"/>
          <ac:spMkLst>
            <pc:docMk/>
            <pc:sldMk cId="4278522423" sldId="983"/>
            <ac:spMk id="11" creationId="{3EC4B7CE-A96A-4526-8078-F04DCC1E6DC1}"/>
          </ac:spMkLst>
        </pc:spChg>
        <pc:spChg chg="add mod">
          <ac:chgData name="" userId="6716024c67b0b14e" providerId="LiveId" clId="{AFF1C137-2629-4F3B-A0D0-12BB55322B47}" dt="2022-04-26T01:56:10.728" v="6821" actId="14100"/>
          <ac:spMkLst>
            <pc:docMk/>
            <pc:sldMk cId="4278522423" sldId="983"/>
            <ac:spMk id="12" creationId="{E2E1106E-FD69-4250-B0EC-33A339327A6B}"/>
          </ac:spMkLst>
        </pc:spChg>
      </pc:sldChg>
      <pc:sldChg chg="addSp delSp modSp add">
        <pc:chgData name="" userId="6716024c67b0b14e" providerId="LiveId" clId="{AFF1C137-2629-4F3B-A0D0-12BB55322B47}" dt="2022-04-26T07:21:25.392" v="7053" actId="1076"/>
        <pc:sldMkLst>
          <pc:docMk/>
          <pc:sldMk cId="3407061495" sldId="984"/>
        </pc:sldMkLst>
        <pc:spChg chg="del">
          <ac:chgData name="" userId="6716024c67b0b14e" providerId="LiveId" clId="{AFF1C137-2629-4F3B-A0D0-12BB55322B47}" dt="2022-04-26T07:12:49.576" v="6955" actId="478"/>
          <ac:spMkLst>
            <pc:docMk/>
            <pc:sldMk cId="3407061495" sldId="984"/>
            <ac:spMk id="16" creationId="{8C06B0A8-941C-4587-BB08-32F33AEF6BCE}"/>
          </ac:spMkLst>
        </pc:spChg>
        <pc:spChg chg="mod">
          <ac:chgData name="" userId="6716024c67b0b14e" providerId="LiveId" clId="{AFF1C137-2629-4F3B-A0D0-12BB55322B47}" dt="2022-04-26T07:14:10.997" v="6963" actId="14100"/>
          <ac:spMkLst>
            <pc:docMk/>
            <pc:sldMk cId="3407061495" sldId="984"/>
            <ac:spMk id="18" creationId="{E9248A60-8E95-415C-9D14-7F2C12319EC5}"/>
          </ac:spMkLst>
        </pc:spChg>
        <pc:spChg chg="del">
          <ac:chgData name="" userId="6716024c67b0b14e" providerId="LiveId" clId="{AFF1C137-2629-4F3B-A0D0-12BB55322B47}" dt="2022-04-26T07:12:47.836" v="6954" actId="478"/>
          <ac:spMkLst>
            <pc:docMk/>
            <pc:sldMk cId="3407061495" sldId="984"/>
            <ac:spMk id="23" creationId="{397D5D03-C00C-4887-AFA2-813771C49983}"/>
          </ac:spMkLst>
        </pc:spChg>
        <pc:spChg chg="del">
          <ac:chgData name="" userId="6716024c67b0b14e" providerId="LiveId" clId="{AFF1C137-2629-4F3B-A0D0-12BB55322B47}" dt="2022-04-26T07:12:47.836" v="6954" actId="478"/>
          <ac:spMkLst>
            <pc:docMk/>
            <pc:sldMk cId="3407061495" sldId="984"/>
            <ac:spMk id="24" creationId="{F05682E7-B99A-407A-98F3-87F4D239226F}"/>
          </ac:spMkLst>
        </pc:spChg>
        <pc:spChg chg="del">
          <ac:chgData name="" userId="6716024c67b0b14e" providerId="LiveId" clId="{AFF1C137-2629-4F3B-A0D0-12BB55322B47}" dt="2022-04-26T07:12:47.836" v="6954" actId="478"/>
          <ac:spMkLst>
            <pc:docMk/>
            <pc:sldMk cId="3407061495" sldId="984"/>
            <ac:spMk id="25" creationId="{B329A6AC-A959-48B4-8F73-19C195EA60E0}"/>
          </ac:spMkLst>
        </pc:spChg>
        <pc:spChg chg="add mod">
          <ac:chgData name="" userId="6716024c67b0b14e" providerId="LiveId" clId="{AFF1C137-2629-4F3B-A0D0-12BB55322B47}" dt="2022-04-26T07:15:32.788" v="6982" actId="14100"/>
          <ac:spMkLst>
            <pc:docMk/>
            <pc:sldMk cId="3407061495" sldId="984"/>
            <ac:spMk id="28" creationId="{82686839-AA23-476F-8763-9CB7FB5E9179}"/>
          </ac:spMkLst>
        </pc:spChg>
        <pc:spChg chg="add mod">
          <ac:chgData name="" userId="6716024c67b0b14e" providerId="LiveId" clId="{AFF1C137-2629-4F3B-A0D0-12BB55322B47}" dt="2022-04-26T07:15:36.965" v="6985" actId="14100"/>
          <ac:spMkLst>
            <pc:docMk/>
            <pc:sldMk cId="3407061495" sldId="984"/>
            <ac:spMk id="29" creationId="{AAB02D43-E8F6-4D7F-A3EE-140FEA65E4CA}"/>
          </ac:spMkLst>
        </pc:spChg>
        <pc:spChg chg="add mod">
          <ac:chgData name="" userId="6716024c67b0b14e" providerId="LiveId" clId="{AFF1C137-2629-4F3B-A0D0-12BB55322B47}" dt="2022-04-26T07:16:24.757" v="7042" actId="14100"/>
          <ac:spMkLst>
            <pc:docMk/>
            <pc:sldMk cId="3407061495" sldId="984"/>
            <ac:spMk id="30" creationId="{69CB6406-E965-425B-BE8F-6BC5C1969A5C}"/>
          </ac:spMkLst>
        </pc:spChg>
        <pc:picChg chg="del">
          <ac:chgData name="" userId="6716024c67b0b14e" providerId="LiveId" clId="{AFF1C137-2629-4F3B-A0D0-12BB55322B47}" dt="2022-04-26T07:12:46.849" v="6953" actId="478"/>
          <ac:picMkLst>
            <pc:docMk/>
            <pc:sldMk cId="3407061495" sldId="984"/>
            <ac:picMk id="2" creationId="{F9F730F2-CABC-47DF-A1D6-734C36E096F6}"/>
          </ac:picMkLst>
        </pc:picChg>
        <pc:picChg chg="del">
          <ac:chgData name="" userId="6716024c67b0b14e" providerId="LiveId" clId="{AFF1C137-2629-4F3B-A0D0-12BB55322B47}" dt="2022-04-26T07:13:41" v="6956" actId="478"/>
          <ac:picMkLst>
            <pc:docMk/>
            <pc:sldMk cId="3407061495" sldId="984"/>
            <ac:picMk id="3" creationId="{A86A37BF-DE2B-41D7-85E2-4035B175BB50}"/>
          </ac:picMkLst>
        </pc:picChg>
        <pc:picChg chg="add mod ord">
          <ac:chgData name="" userId="6716024c67b0b14e" providerId="LiveId" clId="{AFF1C137-2629-4F3B-A0D0-12BB55322B47}" dt="2022-04-26T07:14:02.820" v="6961" actId="14100"/>
          <ac:picMkLst>
            <pc:docMk/>
            <pc:sldMk cId="3407061495" sldId="984"/>
            <ac:picMk id="4" creationId="{8A0C4EE2-FEBF-4AE0-9CB7-512EA75EB891}"/>
          </ac:picMkLst>
        </pc:picChg>
        <pc:picChg chg="add mod">
          <ac:chgData name="" userId="6716024c67b0b14e" providerId="LiveId" clId="{AFF1C137-2629-4F3B-A0D0-12BB55322B47}" dt="2022-04-26T07:15:11.180" v="6973" actId="1076"/>
          <ac:picMkLst>
            <pc:docMk/>
            <pc:sldMk cId="3407061495" sldId="984"/>
            <ac:picMk id="10" creationId="{1A24E5BA-DF18-4272-9849-9EEF1B4CA663}"/>
          </ac:picMkLst>
        </pc:picChg>
        <pc:picChg chg="del">
          <ac:chgData name="" userId="6716024c67b0b14e" providerId="LiveId" clId="{AFF1C137-2629-4F3B-A0D0-12BB55322B47}" dt="2022-04-26T07:12:47.836" v="6954" actId="478"/>
          <ac:picMkLst>
            <pc:docMk/>
            <pc:sldMk cId="3407061495" sldId="984"/>
            <ac:picMk id="11" creationId="{C71C5BB8-F2BA-4024-AF5B-CF95DEC117FE}"/>
          </ac:picMkLst>
        </pc:picChg>
        <pc:picChg chg="add mod">
          <ac:chgData name="" userId="6716024c67b0b14e" providerId="LiveId" clId="{AFF1C137-2629-4F3B-A0D0-12BB55322B47}" dt="2022-04-26T07:15:11.180" v="6973" actId="1076"/>
          <ac:picMkLst>
            <pc:docMk/>
            <pc:sldMk cId="3407061495" sldId="984"/>
            <ac:picMk id="12" creationId="{716D0A0F-4D9B-4BBF-97E4-ED2DE6B659A5}"/>
          </ac:picMkLst>
        </pc:picChg>
        <pc:picChg chg="add mod">
          <ac:chgData name="" userId="6716024c67b0b14e" providerId="LiveId" clId="{AFF1C137-2629-4F3B-A0D0-12BB55322B47}" dt="2022-04-26T07:21:25.392" v="7053" actId="1076"/>
          <ac:picMkLst>
            <pc:docMk/>
            <pc:sldMk cId="3407061495" sldId="984"/>
            <ac:picMk id="31" creationId="{BDCDB7D1-A405-406A-B1CD-9BF022375B79}"/>
          </ac:picMkLst>
        </pc:picChg>
        <pc:cxnChg chg="add mod">
          <ac:chgData name="" userId="6716024c67b0b14e" providerId="LiveId" clId="{AFF1C137-2629-4F3B-A0D0-12BB55322B47}" dt="2022-04-26T07:15:21.788" v="6976" actId="14100"/>
          <ac:cxnSpMkLst>
            <pc:docMk/>
            <pc:sldMk cId="3407061495" sldId="984"/>
            <ac:cxnSpMk id="22" creationId="{68EF4C68-3D89-460C-A851-8DD5FE3CF1FB}"/>
          </ac:cxnSpMkLst>
        </pc:cxnChg>
        <pc:cxnChg chg="del mod">
          <ac:chgData name="" userId="6716024c67b0b14e" providerId="LiveId" clId="{AFF1C137-2629-4F3B-A0D0-12BB55322B47}" dt="2022-04-26T07:12:47.836" v="6954" actId="478"/>
          <ac:cxnSpMkLst>
            <pc:docMk/>
            <pc:sldMk cId="3407061495" sldId="984"/>
            <ac:cxnSpMk id="26" creationId="{8CE01202-C908-4816-A94E-36449CA9CF19}"/>
          </ac:cxnSpMkLst>
        </pc:cxnChg>
        <pc:cxnChg chg="add mod">
          <ac:chgData name="" userId="6716024c67b0b14e" providerId="LiveId" clId="{AFF1C137-2629-4F3B-A0D0-12BB55322B47}" dt="2022-04-26T07:15:26.300" v="6979" actId="14100"/>
          <ac:cxnSpMkLst>
            <pc:docMk/>
            <pc:sldMk cId="3407061495" sldId="984"/>
            <ac:cxnSpMk id="27" creationId="{97EE76F5-0CC6-4622-AF32-C3DA5B1BB6F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22B33-DE10-4AD6-9130-B2D73BD36A53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538E9-EA56-4FDF-87E3-5883BD08B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3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value provided by the critic is neither used for improving the policy nor for acting in the environment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68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88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8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4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0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3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状态特征提取函数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5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特征提取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的学习过程就是利用逆动力学模型的监督学习的过程。如果需要预测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需要捕获与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agent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动作相关的变化，而忽略其他的因素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状态特征提取函数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5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𝜙</a:t>
                </a:r>
                <a:r>
                  <a:rPr lang="en-US" altLang="zh-CN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(𝑠_𝑡)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特征提取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的学习过程就是利用逆动力学模型的监督学习的过程。如果需要预测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需要捕获与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agent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动作相关的变化，而忽略其他的因素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9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 userDrawn="1"/>
        </p:nvSpPr>
        <p:spPr bwMode="white">
          <a:xfrm>
            <a:off x="6532099" y="6597134"/>
            <a:ext cx="2438400" cy="138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1F874512-E113-4DCF-8621-751A3F994D1A}" type="datetime1">
              <a:rPr lang="nl-NL" altLang="zh-CN" sz="900" smtClean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15-12-2022</a:t>
            </a:fld>
            <a:endParaRPr lang="nl-NL" altLang="zh-CN" sz="9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4949" y="6554125"/>
            <a:ext cx="2717222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for the future</a:t>
            </a:r>
            <a:endParaRPr lang="zh-CN" altLang="en-US" sz="8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" y="-15241"/>
            <a:ext cx="142502" cy="894015"/>
          </a:xfrm>
          <a:prstGeom prst="rect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3B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81703" y="6243078"/>
            <a:ext cx="608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i="1" dirty="0">
                <a:solidFill>
                  <a:srgbClr val="0073BB"/>
                </a:solidFill>
                <a:latin typeface="Superclarendon" panose="02060605060000020003" pitchFamily="18" charset="0"/>
              </a:rPr>
              <a:t>DUT</a:t>
            </a:r>
            <a:endParaRPr kumimoji="1" lang="zh-CN" altLang="en-US" sz="1500" b="1" i="1" dirty="0">
              <a:solidFill>
                <a:srgbClr val="0073BB"/>
              </a:solidFill>
              <a:latin typeface="Superclarendon" panose="02060605060000020003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0171" y="6176309"/>
            <a:ext cx="310422" cy="419644"/>
          </a:xfrm>
          <a:prstGeom prst="rect">
            <a:avLst/>
          </a:prstGeom>
        </p:spPr>
      </p:pic>
      <p:sp>
        <p:nvSpPr>
          <p:cNvPr id="20" name="Rectangle 17"/>
          <p:cNvSpPr>
            <a:spLocks noChangeArrowheads="1"/>
          </p:cNvSpPr>
          <p:nvPr userDrawn="1"/>
        </p:nvSpPr>
        <p:spPr bwMode="auto">
          <a:xfrm>
            <a:off x="8396453" y="6391814"/>
            <a:ext cx="539750" cy="2514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7F3D1B7-B272-47F2-B3C4-2405009DDBC3}" type="slidenum">
              <a:rPr lang="nl-NL" altLang="zh-CN" sz="825" smtClean="0">
                <a:solidFill>
                  <a:srgbClr val="045393"/>
                </a:solidFill>
                <a:ea typeface="宋体" panose="02010600030101010101" pitchFamily="2" charset="-122"/>
              </a:rPr>
              <a:t>‹#›</a:t>
            </a:fld>
            <a:endParaRPr lang="nl-NL" altLang="zh-CN" sz="825" dirty="0">
              <a:solidFill>
                <a:srgbClr val="045393"/>
              </a:solidFill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Rectangle 21"/>
          <p:cNvSpPr>
            <a:spLocks noChangeArrowheads="1"/>
          </p:cNvSpPr>
          <p:nvPr userDrawn="1"/>
        </p:nvSpPr>
        <p:spPr bwMode="auto">
          <a:xfrm>
            <a:off x="0" y="6586221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Line 22"/>
          <p:cNvSpPr>
            <a:spLocks noChangeShapeType="1"/>
          </p:cNvSpPr>
          <p:nvPr userDrawn="1"/>
        </p:nvSpPr>
        <p:spPr bwMode="auto">
          <a:xfrm>
            <a:off x="0" y="6782435"/>
            <a:ext cx="9144000" cy="0"/>
          </a:xfrm>
          <a:prstGeom prst="line">
            <a:avLst/>
          </a:prstGeom>
          <a:solidFill>
            <a:srgbClr val="095200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 userDrawn="1"/>
        </p:nvSpPr>
        <p:spPr bwMode="white">
          <a:xfrm>
            <a:off x="6532099" y="6597134"/>
            <a:ext cx="2438400" cy="138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1F874512-E113-4DCF-8621-751A3F994D1A}" type="datetime1">
              <a:rPr lang="nl-NL" altLang="zh-CN" sz="900" smtClean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15-12-2022</a:t>
            </a:fld>
            <a:endParaRPr lang="nl-NL" altLang="zh-CN" sz="9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4949" y="6554125"/>
            <a:ext cx="2717222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for the future</a:t>
            </a:r>
            <a:endParaRPr lang="zh-CN" altLang="en-US" sz="8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" y="-15241"/>
            <a:ext cx="142502" cy="894015"/>
          </a:xfrm>
          <a:prstGeom prst="rect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3B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81703" y="6243078"/>
            <a:ext cx="608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i="1" dirty="0">
                <a:solidFill>
                  <a:srgbClr val="0073BB"/>
                </a:solidFill>
                <a:latin typeface="Superclarendon" panose="02060605060000020003" pitchFamily="18" charset="0"/>
              </a:rPr>
              <a:t>DUT</a:t>
            </a:r>
            <a:endParaRPr kumimoji="1" lang="zh-CN" altLang="en-US" sz="1500" b="1" i="1" dirty="0">
              <a:solidFill>
                <a:srgbClr val="0073BB"/>
              </a:solidFill>
              <a:latin typeface="Superclarendon" panose="02060605060000020003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0171" y="6176309"/>
            <a:ext cx="310422" cy="419644"/>
          </a:xfrm>
          <a:prstGeom prst="rect">
            <a:avLst/>
          </a:prstGeom>
        </p:spPr>
      </p:pic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-138023"/>
            <a:ext cx="5141464" cy="7303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rgbClr val="0073BB"/>
                </a:solidFill>
              </a:defRPr>
            </a:lvl1pPr>
          </a:lstStyle>
          <a:p>
            <a:pPr lvl="0"/>
            <a:r>
              <a:rPr lang="nl-NL" dirty="0"/>
              <a:t>Click to edit Master title style</a:t>
            </a:r>
          </a:p>
        </p:txBody>
      </p:sp>
      <p:sp>
        <p:nvSpPr>
          <p:cNvPr id="1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925514" y="1356745"/>
            <a:ext cx="7648575" cy="474772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nl-NL" noProof="0" dirty="0"/>
              <a:t>Click to edit Master text styles</a:t>
            </a:r>
          </a:p>
          <a:p>
            <a:pPr lvl="1"/>
            <a:r>
              <a:rPr lang="nl-NL" noProof="0" dirty="0"/>
              <a:t>Second level</a:t>
            </a:r>
          </a:p>
          <a:p>
            <a:pPr lvl="2"/>
            <a:r>
              <a:rPr lang="nl-NL" noProof="0" dirty="0"/>
              <a:t>Third level</a:t>
            </a:r>
          </a:p>
          <a:p>
            <a:pPr lvl="3"/>
            <a:r>
              <a:rPr lang="nl-NL" noProof="0" dirty="0"/>
              <a:t>Fourth level</a:t>
            </a:r>
          </a:p>
          <a:p>
            <a:pPr lvl="4"/>
            <a:r>
              <a:rPr lang="nl-NL" noProof="0" dirty="0"/>
              <a:t>Fifth level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47892" y="614840"/>
            <a:ext cx="5046242" cy="404344"/>
          </a:xfrm>
        </p:spPr>
        <p:txBody>
          <a:bodyPr/>
          <a:lstStyle>
            <a:lvl5pPr marL="1834515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4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21" name="Rectangle 17"/>
          <p:cNvSpPr>
            <a:spLocks noChangeArrowheads="1"/>
          </p:cNvSpPr>
          <p:nvPr userDrawn="1"/>
        </p:nvSpPr>
        <p:spPr bwMode="auto">
          <a:xfrm>
            <a:off x="8396453" y="6391814"/>
            <a:ext cx="539750" cy="2514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7F3D1B7-B272-47F2-B3C4-2405009DDBC3}" type="slidenum">
              <a:rPr lang="nl-NL" altLang="zh-CN" sz="825" smtClean="0">
                <a:solidFill>
                  <a:srgbClr val="045393"/>
                </a:solidFill>
                <a:ea typeface="宋体" panose="02010600030101010101" pitchFamily="2" charset="-122"/>
              </a:rPr>
              <a:t>‹#›</a:t>
            </a:fld>
            <a:endParaRPr lang="nl-NL" altLang="zh-CN" sz="825" dirty="0">
              <a:solidFill>
                <a:srgbClr val="045393"/>
              </a:solidFill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6" y="457200"/>
            <a:ext cx="7659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/>
          <a:lstStyle/>
          <a:p>
            <a:pPr lvl="0"/>
            <a:r>
              <a:rPr lang="nl-NL" altLang="zh-CN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4" y="2286000"/>
            <a:ext cx="7648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nl-NL" altLang="zh-CN"/>
              <a:t>Click to edit Master text styles</a:t>
            </a:r>
          </a:p>
          <a:p>
            <a:pPr lvl="1"/>
            <a:r>
              <a:rPr lang="nl-NL" altLang="zh-CN"/>
              <a:t>Second level</a:t>
            </a:r>
          </a:p>
          <a:p>
            <a:pPr lvl="2"/>
            <a:r>
              <a:rPr lang="nl-NL" altLang="zh-CN"/>
              <a:t>Third level</a:t>
            </a:r>
          </a:p>
          <a:p>
            <a:pPr lvl="3"/>
            <a:r>
              <a:rPr lang="nl-NL" altLang="zh-CN"/>
              <a:t>Fourth level</a:t>
            </a:r>
          </a:p>
          <a:p>
            <a:pPr lvl="4"/>
            <a:r>
              <a:rPr lang="nl-NL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hdr="0" ftr="0"/>
  <p:txStyles>
    <p:titleStyle>
      <a:lvl1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1pPr>
      <a:lvl2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2pPr>
      <a:lvl3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3pPr>
      <a:lvl4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4pPr>
      <a:lvl5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5pPr>
      <a:lvl6pPr marL="157734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6pPr>
      <a:lvl7pPr marL="212598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7pPr>
      <a:lvl8pPr marL="267462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8pPr>
      <a:lvl9pPr marL="322326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9pPr>
    </p:titleStyle>
    <p:bodyStyle>
      <a:lvl1pPr marL="234315" indent="-234315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Char char="•"/>
        <a:defRPr sz="336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1pPr>
      <a:lvl2pPr marL="6915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88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2pPr>
      <a:lvl3pPr marL="11487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3pPr>
      <a:lvl4pPr marL="16059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4pPr>
      <a:lvl5pPr marL="20631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92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5pPr>
      <a:lvl6pPr marL="261175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6pPr>
      <a:lvl7pPr marL="316039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7pPr>
      <a:lvl8pPr marL="370903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8pPr>
      <a:lvl9pPr marL="425767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1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41.png"/><Relationship Id="rId7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4" Type="http://schemas.openxmlformats.org/officeDocument/2006/relationships/image" Target="../media/image151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41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14.png"/><Relationship Id="rId10" Type="http://schemas.openxmlformats.org/officeDocument/2006/relationships/image" Target="../media/image270.png"/><Relationship Id="rId4" Type="http://schemas.openxmlformats.org/officeDocument/2006/relationships/image" Target="../media/image151.png"/><Relationship Id="rId9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41.png"/><Relationship Id="rId7" Type="http://schemas.openxmlformats.org/officeDocument/2006/relationships/image" Target="../media/image220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4" Type="http://schemas.openxmlformats.org/officeDocument/2006/relationships/image" Target="../media/image151.png"/><Relationship Id="rId9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.png"/><Relationship Id="rId3" Type="http://schemas.openxmlformats.org/officeDocument/2006/relationships/image" Target="../media/image141.png"/><Relationship Id="rId7" Type="http://schemas.openxmlformats.org/officeDocument/2006/relationships/image" Target="../media/image220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4" Type="http://schemas.openxmlformats.org/officeDocument/2006/relationships/image" Target="../media/image151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40.png"/><Relationship Id="rId18" Type="http://schemas.openxmlformats.org/officeDocument/2006/relationships/image" Target="../media/image14.png"/><Relationship Id="rId3" Type="http://schemas.openxmlformats.org/officeDocument/2006/relationships/image" Target="../media/image141.png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51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9.png"/><Relationship Id="rId18" Type="http://schemas.openxmlformats.org/officeDocument/2006/relationships/image" Target="../media/image390.png"/><Relationship Id="rId3" Type="http://schemas.openxmlformats.org/officeDocument/2006/relationships/image" Target="../media/image141.png"/><Relationship Id="rId7" Type="http://schemas.openxmlformats.org/officeDocument/2006/relationships/image" Target="../media/image22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14.png"/><Relationship Id="rId4" Type="http://schemas.openxmlformats.org/officeDocument/2006/relationships/image" Target="../media/image151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1.png"/><Relationship Id="rId7" Type="http://schemas.openxmlformats.org/officeDocument/2006/relationships/image" Target="../media/image40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44.png"/><Relationship Id="rId10" Type="http://schemas.openxmlformats.org/officeDocument/2006/relationships/image" Target="../media/image28.gif"/><Relationship Id="rId4" Type="http://schemas.openxmlformats.org/officeDocument/2006/relationships/image" Target="../media/image151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41.png"/><Relationship Id="rId7" Type="http://schemas.openxmlformats.org/officeDocument/2006/relationships/image" Target="../media/image110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10" Type="http://schemas.openxmlformats.org/officeDocument/2006/relationships/image" Target="../media/image140.png"/><Relationship Id="rId4" Type="http://schemas.openxmlformats.org/officeDocument/2006/relationships/image" Target="../media/image151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png"/><Relationship Id="rId3" Type="http://schemas.openxmlformats.org/officeDocument/2006/relationships/image" Target="../media/image141.png"/><Relationship Id="rId7" Type="http://schemas.openxmlformats.org/officeDocument/2006/relationships/image" Target="../media/image46.png"/><Relationship Id="rId12" Type="http://schemas.openxmlformats.org/officeDocument/2006/relationships/image" Target="../media/image2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150.png"/><Relationship Id="rId15" Type="http://schemas.openxmlformats.org/officeDocument/2006/relationships/image" Target="../media/image14.png"/><Relationship Id="rId10" Type="http://schemas.openxmlformats.org/officeDocument/2006/relationships/image" Target="../media/image140.png"/><Relationship Id="rId4" Type="http://schemas.openxmlformats.org/officeDocument/2006/relationships/image" Target="../media/image151.png"/><Relationship Id="rId9" Type="http://schemas.openxmlformats.org/officeDocument/2006/relationships/image" Target="../media/image130.png"/><Relationship Id="rId1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90.png"/><Relationship Id="rId12" Type="http://schemas.openxmlformats.org/officeDocument/2006/relationships/image" Target="../media/image6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630.png"/><Relationship Id="rId10" Type="http://schemas.openxmlformats.org/officeDocument/2006/relationships/image" Target="../media/image620.png"/><Relationship Id="rId4" Type="http://schemas.openxmlformats.org/officeDocument/2006/relationships/image" Target="../media/image61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0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0.png"/><Relationship Id="rId4" Type="http://schemas.openxmlformats.org/officeDocument/2006/relationships/image" Target="../media/image9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96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0.png"/><Relationship Id="rId11" Type="http://schemas.openxmlformats.org/officeDocument/2006/relationships/image" Target="../media/image101.png"/><Relationship Id="rId5" Type="http://schemas.openxmlformats.org/officeDocument/2006/relationships/image" Target="../media/image940.png"/><Relationship Id="rId15" Type="http://schemas.openxmlformats.org/officeDocument/2006/relationships/image" Target="../media/image105.png"/><Relationship Id="rId10" Type="http://schemas.openxmlformats.org/officeDocument/2006/relationships/image" Target="../media/image99.png"/><Relationship Id="rId4" Type="http://schemas.openxmlformats.org/officeDocument/2006/relationships/image" Target="../media/image930.png"/><Relationship Id="rId9" Type="http://schemas.openxmlformats.org/officeDocument/2006/relationships/image" Target="../media/image98.png"/><Relationship Id="rId1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3.png"/><Relationship Id="rId18" Type="http://schemas.openxmlformats.org/officeDocument/2006/relationships/image" Target="../media/image111.png"/><Relationship Id="rId3" Type="http://schemas.openxmlformats.org/officeDocument/2006/relationships/image" Target="../media/image2.png"/><Relationship Id="rId21" Type="http://schemas.openxmlformats.org/officeDocument/2006/relationships/image" Target="../media/image114.png"/><Relationship Id="rId7" Type="http://schemas.openxmlformats.org/officeDocument/2006/relationships/image" Target="../media/image960.png"/><Relationship Id="rId12" Type="http://schemas.openxmlformats.org/officeDocument/2006/relationships/image" Target="../media/image102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8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0.png"/><Relationship Id="rId11" Type="http://schemas.openxmlformats.org/officeDocument/2006/relationships/image" Target="../media/image101.png"/><Relationship Id="rId5" Type="http://schemas.openxmlformats.org/officeDocument/2006/relationships/image" Target="../media/image107.png"/><Relationship Id="rId15" Type="http://schemas.openxmlformats.org/officeDocument/2006/relationships/image" Target="../media/image105.png"/><Relationship Id="rId10" Type="http://schemas.openxmlformats.org/officeDocument/2006/relationships/image" Target="../media/image99.png"/><Relationship Id="rId19" Type="http://schemas.openxmlformats.org/officeDocument/2006/relationships/image" Target="../media/image112.png"/><Relationship Id="rId4" Type="http://schemas.openxmlformats.org/officeDocument/2006/relationships/image" Target="../media/image930.png"/><Relationship Id="rId9" Type="http://schemas.openxmlformats.org/officeDocument/2006/relationships/image" Target="../media/image98.png"/><Relationship Id="rId1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3.png"/><Relationship Id="rId18" Type="http://schemas.openxmlformats.org/officeDocument/2006/relationships/image" Target="../media/image111.png"/><Relationship Id="rId3" Type="http://schemas.openxmlformats.org/officeDocument/2006/relationships/image" Target="../media/image2.png"/><Relationship Id="rId21" Type="http://schemas.openxmlformats.org/officeDocument/2006/relationships/image" Target="../media/image114.png"/><Relationship Id="rId7" Type="http://schemas.openxmlformats.org/officeDocument/2006/relationships/image" Target="../media/image960.png"/><Relationship Id="rId12" Type="http://schemas.openxmlformats.org/officeDocument/2006/relationships/image" Target="../media/image102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8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0.png"/><Relationship Id="rId11" Type="http://schemas.openxmlformats.org/officeDocument/2006/relationships/image" Target="../media/image101.png"/><Relationship Id="rId5" Type="http://schemas.openxmlformats.org/officeDocument/2006/relationships/image" Target="../media/image107.png"/><Relationship Id="rId15" Type="http://schemas.openxmlformats.org/officeDocument/2006/relationships/image" Target="../media/image105.png"/><Relationship Id="rId10" Type="http://schemas.openxmlformats.org/officeDocument/2006/relationships/image" Target="../media/image99.png"/><Relationship Id="rId19" Type="http://schemas.openxmlformats.org/officeDocument/2006/relationships/image" Target="../media/image112.png"/><Relationship Id="rId4" Type="http://schemas.openxmlformats.org/officeDocument/2006/relationships/image" Target="../media/image930.png"/><Relationship Id="rId9" Type="http://schemas.openxmlformats.org/officeDocument/2006/relationships/image" Target="../media/image98.png"/><Relationship Id="rId1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29996"/>
            <a:ext cx="9144000" cy="3048256"/>
          </a:xfrm>
          <a:prstGeom prst="rect">
            <a:avLst/>
          </a:prstGeom>
          <a:solidFill>
            <a:srgbClr val="095200"/>
          </a:solidFill>
          <a:ln w="9525" cap="flat" cmpd="sng" algn="ctr">
            <a:solidFill>
              <a:srgbClr val="055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337" y="1659094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人工智能实践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 Practice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DCS3015  Autumn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22555"/>
            <a:ext cx="1432560" cy="1432560"/>
          </a:xfrm>
          <a:prstGeom prst="rect">
            <a:avLst/>
          </a:prstGeom>
        </p:spPr>
      </p:pic>
      <p:sp>
        <p:nvSpPr>
          <p:cNvPr id="19" name="文本框 11"/>
          <p:cNvSpPr txBox="1"/>
          <p:nvPr/>
        </p:nvSpPr>
        <p:spPr>
          <a:xfrm>
            <a:off x="1574965" y="4860550"/>
            <a:ext cx="6267343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School of Computer Science and Engineering</a:t>
            </a:r>
          </a:p>
          <a:p>
            <a:pPr algn="ctr"/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Sun </a:t>
            </a:r>
            <a:r>
              <a:rPr lang="en-US" altLang="zh-CN" sz="2100" dirty="0" err="1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Yat</a:t>
            </a:r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-Sen University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3225800" y="4287815"/>
            <a:ext cx="315806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Poor Richard" panose="02080502050505020702" pitchFamily="18" charset="0"/>
                <a:ea typeface="微软雅黑" panose="020B0503020204020204" pitchFamily="34" charset="-122"/>
                <a:cs typeface="+mn-cs"/>
              </a:rPr>
              <a:t>Chao Yu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Poor Richard" panose="02080502050505020702" pitchFamily="18" charset="0"/>
                <a:ea typeface="微软雅黑" panose="020B0503020204020204" pitchFamily="34" charset="-122"/>
                <a:cs typeface="+mn-cs"/>
              </a:rPr>
              <a:t>（余超）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53D3A"/>
              </a:solidFill>
              <a:effectLst/>
              <a:uLnTx/>
              <a:uFillTx/>
              <a:latin typeface="Poor Richard" panose="02080502050505020702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a Model ?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A21A6D4D-AF35-4B77-993C-2E04C181B231}"/>
              </a:ext>
            </a:extLst>
          </p:cNvPr>
          <p:cNvSpPr/>
          <p:nvPr/>
        </p:nvSpPr>
        <p:spPr>
          <a:xfrm>
            <a:off x="252666" y="3976542"/>
            <a:ext cx="8042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Model ?</a:t>
            </a:r>
            <a:endParaRPr lang="zh-CN" altLang="en-US" sz="16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458;p40">
            <a:extLst>
              <a:ext uri="{FF2B5EF4-FFF2-40B4-BE49-F238E27FC236}">
                <a16:creationId xmlns:a16="http://schemas.microsoft.com/office/drawing/2014/main" id="{4275A004-32F4-4898-8544-9EDB4D71214F}"/>
              </a:ext>
            </a:extLst>
          </p:cNvPr>
          <p:cNvSpPr/>
          <p:nvPr/>
        </p:nvSpPr>
        <p:spPr>
          <a:xfrm>
            <a:off x="1304597" y="5947003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 baseline="-25000"/>
              <a:t>1</a:t>
            </a:r>
            <a:endParaRPr sz="1800" baseline="-25000"/>
          </a:p>
        </p:txBody>
      </p:sp>
      <p:sp>
        <p:nvSpPr>
          <p:cNvPr id="34" name="Google Shape;459;p40">
            <a:extLst>
              <a:ext uri="{FF2B5EF4-FFF2-40B4-BE49-F238E27FC236}">
                <a16:creationId xmlns:a16="http://schemas.microsoft.com/office/drawing/2014/main" id="{FF3AF765-BE04-49D1-8396-9D4FD2566BAD}"/>
              </a:ext>
            </a:extLst>
          </p:cNvPr>
          <p:cNvSpPr/>
          <p:nvPr/>
        </p:nvSpPr>
        <p:spPr>
          <a:xfrm>
            <a:off x="1304597" y="4466464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</a:t>
            </a:r>
            <a:r>
              <a:rPr lang="en" sz="1800" baseline="-25000" dirty="0"/>
              <a:t>1</a:t>
            </a:r>
            <a:endParaRPr sz="1800" baseline="-25000" dirty="0"/>
          </a:p>
        </p:txBody>
      </p:sp>
      <p:sp>
        <p:nvSpPr>
          <p:cNvPr id="35" name="Google Shape;460;p40">
            <a:extLst>
              <a:ext uri="{FF2B5EF4-FFF2-40B4-BE49-F238E27FC236}">
                <a16:creationId xmlns:a16="http://schemas.microsoft.com/office/drawing/2014/main" id="{5872C20A-E165-421B-A377-AE7F6C6BACAF}"/>
              </a:ext>
            </a:extLst>
          </p:cNvPr>
          <p:cNvSpPr/>
          <p:nvPr/>
        </p:nvSpPr>
        <p:spPr>
          <a:xfrm>
            <a:off x="2649731" y="5947003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 baseline="-25000"/>
              <a:t>2</a:t>
            </a:r>
            <a:endParaRPr sz="1800" baseline="-25000"/>
          </a:p>
        </p:txBody>
      </p:sp>
      <p:cxnSp>
        <p:nvCxnSpPr>
          <p:cNvPr id="36" name="Google Shape;461;p40">
            <a:extLst>
              <a:ext uri="{FF2B5EF4-FFF2-40B4-BE49-F238E27FC236}">
                <a16:creationId xmlns:a16="http://schemas.microsoft.com/office/drawing/2014/main" id="{97A3880B-AA6B-4732-8863-EA1237B2FFDB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1909097" y="6249253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62;p40">
            <a:extLst>
              <a:ext uri="{FF2B5EF4-FFF2-40B4-BE49-F238E27FC236}">
                <a16:creationId xmlns:a16="http://schemas.microsoft.com/office/drawing/2014/main" id="{CDD3EF3A-FEBA-4163-840F-324F5813953C}"/>
              </a:ext>
            </a:extLst>
          </p:cNvPr>
          <p:cNvCxnSpPr>
            <a:stCxn id="34" idx="5"/>
            <a:endCxn id="35" idx="2"/>
          </p:cNvCxnSpPr>
          <p:nvPr/>
        </p:nvCxnSpPr>
        <p:spPr>
          <a:xfrm>
            <a:off x="1820570" y="4982437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463;p40">
            <a:extLst>
              <a:ext uri="{FF2B5EF4-FFF2-40B4-BE49-F238E27FC236}">
                <a16:creationId xmlns:a16="http://schemas.microsoft.com/office/drawing/2014/main" id="{4BA50374-A861-4705-BD54-46A2BB4206CF}"/>
              </a:ext>
            </a:extLst>
          </p:cNvPr>
          <p:cNvSpPr/>
          <p:nvPr/>
        </p:nvSpPr>
        <p:spPr>
          <a:xfrm>
            <a:off x="3994866" y="5947003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 baseline="-25000"/>
              <a:t>3</a:t>
            </a:r>
            <a:endParaRPr sz="1800" baseline="-25000"/>
          </a:p>
        </p:txBody>
      </p:sp>
      <p:sp>
        <p:nvSpPr>
          <p:cNvPr id="39" name="Google Shape;464;p40">
            <a:extLst>
              <a:ext uri="{FF2B5EF4-FFF2-40B4-BE49-F238E27FC236}">
                <a16:creationId xmlns:a16="http://schemas.microsoft.com/office/drawing/2014/main" id="{1662DCEC-FFF5-4F26-8762-5AE5613802B6}"/>
              </a:ext>
            </a:extLst>
          </p:cNvPr>
          <p:cNvSpPr/>
          <p:nvPr/>
        </p:nvSpPr>
        <p:spPr>
          <a:xfrm>
            <a:off x="5340000" y="5947003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 baseline="-25000"/>
              <a:t>4</a:t>
            </a:r>
            <a:endParaRPr sz="1800" baseline="-25000"/>
          </a:p>
        </p:txBody>
      </p:sp>
      <p:sp>
        <p:nvSpPr>
          <p:cNvPr id="40" name="Google Shape;465;p40">
            <a:extLst>
              <a:ext uri="{FF2B5EF4-FFF2-40B4-BE49-F238E27FC236}">
                <a16:creationId xmlns:a16="http://schemas.microsoft.com/office/drawing/2014/main" id="{A9F9D899-5FFA-4991-BB36-88A24B53C750}"/>
              </a:ext>
            </a:extLst>
          </p:cNvPr>
          <p:cNvSpPr/>
          <p:nvPr/>
        </p:nvSpPr>
        <p:spPr>
          <a:xfrm>
            <a:off x="6685134" y="5947003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 baseline="-25000"/>
              <a:t>5</a:t>
            </a:r>
            <a:endParaRPr sz="1800" baseline="-25000"/>
          </a:p>
        </p:txBody>
      </p:sp>
      <p:sp>
        <p:nvSpPr>
          <p:cNvPr id="41" name="Google Shape;466;p40">
            <a:extLst>
              <a:ext uri="{FF2B5EF4-FFF2-40B4-BE49-F238E27FC236}">
                <a16:creationId xmlns:a16="http://schemas.microsoft.com/office/drawing/2014/main" id="{2EACA03F-CBB8-46B4-BA9B-FFE6C71B6CDD}"/>
              </a:ext>
            </a:extLst>
          </p:cNvPr>
          <p:cNvSpPr/>
          <p:nvPr/>
        </p:nvSpPr>
        <p:spPr>
          <a:xfrm>
            <a:off x="2649728" y="4466464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2</a:t>
            </a:r>
            <a:endParaRPr sz="1800" baseline="-25000"/>
          </a:p>
        </p:txBody>
      </p:sp>
      <p:sp>
        <p:nvSpPr>
          <p:cNvPr id="42" name="Google Shape;467;p40">
            <a:extLst>
              <a:ext uri="{FF2B5EF4-FFF2-40B4-BE49-F238E27FC236}">
                <a16:creationId xmlns:a16="http://schemas.microsoft.com/office/drawing/2014/main" id="{0A4AE1A3-9891-405B-A833-85938D08AD73}"/>
              </a:ext>
            </a:extLst>
          </p:cNvPr>
          <p:cNvSpPr/>
          <p:nvPr/>
        </p:nvSpPr>
        <p:spPr>
          <a:xfrm>
            <a:off x="3994860" y="4466464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3</a:t>
            </a:r>
            <a:endParaRPr sz="1800" baseline="-25000"/>
          </a:p>
        </p:txBody>
      </p:sp>
      <p:sp>
        <p:nvSpPr>
          <p:cNvPr id="43" name="Google Shape;468;p40">
            <a:extLst>
              <a:ext uri="{FF2B5EF4-FFF2-40B4-BE49-F238E27FC236}">
                <a16:creationId xmlns:a16="http://schemas.microsoft.com/office/drawing/2014/main" id="{65E84526-115C-4BD0-A314-00866DC28591}"/>
              </a:ext>
            </a:extLst>
          </p:cNvPr>
          <p:cNvSpPr/>
          <p:nvPr/>
        </p:nvSpPr>
        <p:spPr>
          <a:xfrm>
            <a:off x="5339991" y="4466464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4</a:t>
            </a:r>
            <a:endParaRPr sz="1800" baseline="-25000"/>
          </a:p>
        </p:txBody>
      </p:sp>
      <p:cxnSp>
        <p:nvCxnSpPr>
          <p:cNvPr id="44" name="Google Shape;469;p40">
            <a:extLst>
              <a:ext uri="{FF2B5EF4-FFF2-40B4-BE49-F238E27FC236}">
                <a16:creationId xmlns:a16="http://schemas.microsoft.com/office/drawing/2014/main" id="{4CA13C27-5995-40DF-ABC0-D259C672C3B4}"/>
              </a:ext>
            </a:extLst>
          </p:cNvPr>
          <p:cNvCxnSpPr>
            <a:stCxn id="41" idx="5"/>
            <a:endCxn id="38" idx="2"/>
          </p:cNvCxnSpPr>
          <p:nvPr/>
        </p:nvCxnSpPr>
        <p:spPr>
          <a:xfrm>
            <a:off x="3165701" y="4982437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470;p40">
            <a:extLst>
              <a:ext uri="{FF2B5EF4-FFF2-40B4-BE49-F238E27FC236}">
                <a16:creationId xmlns:a16="http://schemas.microsoft.com/office/drawing/2014/main" id="{17F999CB-6D81-475C-9B36-AA04C508528A}"/>
              </a:ext>
            </a:extLst>
          </p:cNvPr>
          <p:cNvCxnSpPr>
            <a:stCxn id="42" idx="5"/>
            <a:endCxn id="39" idx="2"/>
          </p:cNvCxnSpPr>
          <p:nvPr/>
        </p:nvCxnSpPr>
        <p:spPr>
          <a:xfrm>
            <a:off x="4510833" y="4982437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471;p40">
            <a:extLst>
              <a:ext uri="{FF2B5EF4-FFF2-40B4-BE49-F238E27FC236}">
                <a16:creationId xmlns:a16="http://schemas.microsoft.com/office/drawing/2014/main" id="{9D24D663-7670-46D9-9DB8-1E427F24FE62}"/>
              </a:ext>
            </a:extLst>
          </p:cNvPr>
          <p:cNvCxnSpPr>
            <a:stCxn id="43" idx="5"/>
            <a:endCxn id="40" idx="2"/>
          </p:cNvCxnSpPr>
          <p:nvPr/>
        </p:nvCxnSpPr>
        <p:spPr>
          <a:xfrm>
            <a:off x="5855964" y="4982437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472;p40">
            <a:extLst>
              <a:ext uri="{FF2B5EF4-FFF2-40B4-BE49-F238E27FC236}">
                <a16:creationId xmlns:a16="http://schemas.microsoft.com/office/drawing/2014/main" id="{B0E546E0-CF52-43AB-AEA0-5CB4710ED182}"/>
              </a:ext>
            </a:extLst>
          </p:cNvPr>
          <p:cNvCxnSpPr>
            <a:stCxn id="35" idx="6"/>
            <a:endCxn id="38" idx="2"/>
          </p:cNvCxnSpPr>
          <p:nvPr/>
        </p:nvCxnSpPr>
        <p:spPr>
          <a:xfrm>
            <a:off x="3254231" y="6249253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473;p40">
            <a:extLst>
              <a:ext uri="{FF2B5EF4-FFF2-40B4-BE49-F238E27FC236}">
                <a16:creationId xmlns:a16="http://schemas.microsoft.com/office/drawing/2014/main" id="{6D2D04B5-05CC-4036-957F-FF614EB10871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4599366" y="6249253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474;p40">
            <a:extLst>
              <a:ext uri="{FF2B5EF4-FFF2-40B4-BE49-F238E27FC236}">
                <a16:creationId xmlns:a16="http://schemas.microsoft.com/office/drawing/2014/main" id="{418D6E43-4337-4305-BDF7-62A8A69F8754}"/>
              </a:ext>
            </a:extLst>
          </p:cNvPr>
          <p:cNvCxnSpPr>
            <a:stCxn id="39" idx="6"/>
            <a:endCxn id="40" idx="2"/>
          </p:cNvCxnSpPr>
          <p:nvPr/>
        </p:nvCxnSpPr>
        <p:spPr>
          <a:xfrm>
            <a:off x="5944500" y="6249253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" name="Google Shape;475;p40">
            <a:extLst>
              <a:ext uri="{FF2B5EF4-FFF2-40B4-BE49-F238E27FC236}">
                <a16:creationId xmlns:a16="http://schemas.microsoft.com/office/drawing/2014/main" id="{427B0F5A-124D-4F3E-89D4-BB1BFA3E3022}"/>
              </a:ext>
            </a:extLst>
          </p:cNvPr>
          <p:cNvSpPr/>
          <p:nvPr/>
        </p:nvSpPr>
        <p:spPr>
          <a:xfrm>
            <a:off x="2649744" y="5321849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</a:t>
            </a:r>
            <a:r>
              <a:rPr lang="en" baseline="-25000" dirty="0"/>
              <a:t>1</a:t>
            </a:r>
            <a:endParaRPr sz="1800" baseline="-25000" dirty="0"/>
          </a:p>
        </p:txBody>
      </p:sp>
      <p:sp>
        <p:nvSpPr>
          <p:cNvPr id="51" name="Google Shape;476;p40">
            <a:extLst>
              <a:ext uri="{FF2B5EF4-FFF2-40B4-BE49-F238E27FC236}">
                <a16:creationId xmlns:a16="http://schemas.microsoft.com/office/drawing/2014/main" id="{2A531D05-3602-43AA-A740-F1F7BF2C2758}"/>
              </a:ext>
            </a:extLst>
          </p:cNvPr>
          <p:cNvSpPr/>
          <p:nvPr/>
        </p:nvSpPr>
        <p:spPr>
          <a:xfrm>
            <a:off x="3994869" y="5321849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</a:t>
            </a:r>
            <a:r>
              <a:rPr lang="en" baseline="-25000" dirty="0"/>
              <a:t>2</a:t>
            </a:r>
            <a:endParaRPr sz="1800" baseline="-25000" dirty="0"/>
          </a:p>
        </p:txBody>
      </p:sp>
      <p:sp>
        <p:nvSpPr>
          <p:cNvPr id="52" name="Google Shape;477;p40">
            <a:extLst>
              <a:ext uri="{FF2B5EF4-FFF2-40B4-BE49-F238E27FC236}">
                <a16:creationId xmlns:a16="http://schemas.microsoft.com/office/drawing/2014/main" id="{E4C57BCB-3289-4A2D-AD43-3470E491BA95}"/>
              </a:ext>
            </a:extLst>
          </p:cNvPr>
          <p:cNvSpPr/>
          <p:nvPr/>
        </p:nvSpPr>
        <p:spPr>
          <a:xfrm>
            <a:off x="5339994" y="5321849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</a:t>
            </a:r>
            <a:r>
              <a:rPr lang="en" baseline="-25000" dirty="0"/>
              <a:t>3</a:t>
            </a:r>
            <a:endParaRPr sz="1800" baseline="-25000" dirty="0"/>
          </a:p>
        </p:txBody>
      </p:sp>
      <p:sp>
        <p:nvSpPr>
          <p:cNvPr id="53" name="Google Shape;478;p40">
            <a:extLst>
              <a:ext uri="{FF2B5EF4-FFF2-40B4-BE49-F238E27FC236}">
                <a16:creationId xmlns:a16="http://schemas.microsoft.com/office/drawing/2014/main" id="{7989EFD4-9892-48AD-861D-5B2B5625F10F}"/>
              </a:ext>
            </a:extLst>
          </p:cNvPr>
          <p:cNvSpPr/>
          <p:nvPr/>
        </p:nvSpPr>
        <p:spPr>
          <a:xfrm>
            <a:off x="6685119" y="5321849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</a:t>
            </a:r>
            <a:r>
              <a:rPr lang="en" baseline="-25000" dirty="0"/>
              <a:t>4</a:t>
            </a:r>
            <a:endParaRPr sz="1800" baseline="-25000" dirty="0"/>
          </a:p>
        </p:txBody>
      </p:sp>
      <p:cxnSp>
        <p:nvCxnSpPr>
          <p:cNvPr id="54" name="Google Shape;479;p40">
            <a:extLst>
              <a:ext uri="{FF2B5EF4-FFF2-40B4-BE49-F238E27FC236}">
                <a16:creationId xmlns:a16="http://schemas.microsoft.com/office/drawing/2014/main" id="{3D7541A2-A1AE-4F9E-BA65-F8528F63AD26}"/>
              </a:ext>
            </a:extLst>
          </p:cNvPr>
          <p:cNvCxnSpPr>
            <a:stCxn id="35" idx="6"/>
            <a:endCxn id="51" idx="2"/>
          </p:cNvCxnSpPr>
          <p:nvPr/>
        </p:nvCxnSpPr>
        <p:spPr>
          <a:xfrm rot="10800000" flipH="1">
            <a:off x="3254231" y="5624053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480;p40">
            <a:extLst>
              <a:ext uri="{FF2B5EF4-FFF2-40B4-BE49-F238E27FC236}">
                <a16:creationId xmlns:a16="http://schemas.microsoft.com/office/drawing/2014/main" id="{7A4A1C8C-2D5F-421E-B685-53E4F850DE29}"/>
              </a:ext>
            </a:extLst>
          </p:cNvPr>
          <p:cNvCxnSpPr>
            <a:stCxn id="38" idx="6"/>
            <a:endCxn id="52" idx="2"/>
          </p:cNvCxnSpPr>
          <p:nvPr/>
        </p:nvCxnSpPr>
        <p:spPr>
          <a:xfrm rot="10800000" flipH="1">
            <a:off x="4599366" y="5624053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481;p40">
            <a:extLst>
              <a:ext uri="{FF2B5EF4-FFF2-40B4-BE49-F238E27FC236}">
                <a16:creationId xmlns:a16="http://schemas.microsoft.com/office/drawing/2014/main" id="{E413EF4E-2A36-4BD1-AE11-F5293C655713}"/>
              </a:ext>
            </a:extLst>
          </p:cNvPr>
          <p:cNvCxnSpPr>
            <a:stCxn id="39" idx="6"/>
            <a:endCxn id="53" idx="2"/>
          </p:cNvCxnSpPr>
          <p:nvPr/>
        </p:nvCxnSpPr>
        <p:spPr>
          <a:xfrm rot="10800000" flipH="1">
            <a:off x="5944500" y="5624053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482;p40">
            <a:extLst>
              <a:ext uri="{FF2B5EF4-FFF2-40B4-BE49-F238E27FC236}">
                <a16:creationId xmlns:a16="http://schemas.microsoft.com/office/drawing/2014/main" id="{1DF556D7-1DF6-4CA8-B927-AA497BFD851A}"/>
              </a:ext>
            </a:extLst>
          </p:cNvPr>
          <p:cNvCxnSpPr>
            <a:stCxn id="34" idx="5"/>
            <a:endCxn id="50" idx="2"/>
          </p:cNvCxnSpPr>
          <p:nvPr/>
        </p:nvCxnSpPr>
        <p:spPr>
          <a:xfrm>
            <a:off x="1820570" y="4982437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483;p40">
            <a:extLst>
              <a:ext uri="{FF2B5EF4-FFF2-40B4-BE49-F238E27FC236}">
                <a16:creationId xmlns:a16="http://schemas.microsoft.com/office/drawing/2014/main" id="{9DA03EA9-2DFC-4612-96DA-1C76BFC0FBB9}"/>
              </a:ext>
            </a:extLst>
          </p:cNvPr>
          <p:cNvCxnSpPr>
            <a:stCxn id="41" idx="5"/>
            <a:endCxn id="51" idx="2"/>
          </p:cNvCxnSpPr>
          <p:nvPr/>
        </p:nvCxnSpPr>
        <p:spPr>
          <a:xfrm>
            <a:off x="3165701" y="4982437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484;p40">
            <a:extLst>
              <a:ext uri="{FF2B5EF4-FFF2-40B4-BE49-F238E27FC236}">
                <a16:creationId xmlns:a16="http://schemas.microsoft.com/office/drawing/2014/main" id="{E06E005C-6814-4DD2-BB41-A97F25FE6F9C}"/>
              </a:ext>
            </a:extLst>
          </p:cNvPr>
          <p:cNvCxnSpPr>
            <a:stCxn id="42" idx="5"/>
            <a:endCxn id="52" idx="2"/>
          </p:cNvCxnSpPr>
          <p:nvPr/>
        </p:nvCxnSpPr>
        <p:spPr>
          <a:xfrm>
            <a:off x="4510833" y="4982437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485;p40">
            <a:extLst>
              <a:ext uri="{FF2B5EF4-FFF2-40B4-BE49-F238E27FC236}">
                <a16:creationId xmlns:a16="http://schemas.microsoft.com/office/drawing/2014/main" id="{F2EC9F79-FB28-4B46-B501-58676E3D1494}"/>
              </a:ext>
            </a:extLst>
          </p:cNvPr>
          <p:cNvCxnSpPr>
            <a:stCxn id="43" idx="5"/>
            <a:endCxn id="53" idx="2"/>
          </p:cNvCxnSpPr>
          <p:nvPr/>
        </p:nvCxnSpPr>
        <p:spPr>
          <a:xfrm>
            <a:off x="5855964" y="4982437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486;p40">
            <a:extLst>
              <a:ext uri="{FF2B5EF4-FFF2-40B4-BE49-F238E27FC236}">
                <a16:creationId xmlns:a16="http://schemas.microsoft.com/office/drawing/2014/main" id="{49E95356-5FD5-44BA-A0B2-DFD55ED47556}"/>
              </a:ext>
            </a:extLst>
          </p:cNvPr>
          <p:cNvCxnSpPr>
            <a:stCxn id="31" idx="6"/>
            <a:endCxn id="50" idx="2"/>
          </p:cNvCxnSpPr>
          <p:nvPr/>
        </p:nvCxnSpPr>
        <p:spPr>
          <a:xfrm rot="10800000" flipH="1">
            <a:off x="1909097" y="5624053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468498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RL Process: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DB4D2-8DED-4BA9-8A46-257E123C6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277;p32">
                <a:extLst>
                  <a:ext uri="{FF2B5EF4-FFF2-40B4-BE49-F238E27FC236}">
                    <a16:creationId xmlns:a16="http://schemas.microsoft.com/office/drawing/2014/main" id="{4EEFFF02-D697-440D-9DC0-09B078CBC8BA}"/>
                  </a:ext>
                </a:extLst>
              </p:cNvPr>
              <p:cNvSpPr txBox="1"/>
              <p:nvPr/>
            </p:nvSpPr>
            <p:spPr>
              <a:xfrm>
                <a:off x="634427" y="3859887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Run base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collect data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Google Shape;277;p32">
                <a:extLst>
                  <a:ext uri="{FF2B5EF4-FFF2-40B4-BE49-F238E27FC236}">
                    <a16:creationId xmlns:a16="http://schemas.microsoft.com/office/drawing/2014/main" id="{4EEFFF02-D697-440D-9DC0-09B078CBC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7" y="3859887"/>
                <a:ext cx="6316706" cy="430887"/>
              </a:xfrm>
              <a:prstGeom prst="rect">
                <a:avLst/>
              </a:prstGeom>
              <a:blipFill>
                <a:blip r:embed="rId4"/>
                <a:stretch>
                  <a:fillRect l="-772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277;p32">
                <a:extLst>
                  <a:ext uri="{FF2B5EF4-FFF2-40B4-BE49-F238E27FC236}">
                    <a16:creationId xmlns:a16="http://schemas.microsoft.com/office/drawing/2014/main" id="{D67C7DDD-A5A1-4DC4-8A43-65039C9C2EFA}"/>
                  </a:ext>
                </a:extLst>
              </p:cNvPr>
              <p:cNvSpPr txBox="1"/>
              <p:nvPr/>
            </p:nvSpPr>
            <p:spPr>
              <a:xfrm>
                <a:off x="1136444" y="4644456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Learn transition/dynamics model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Google Shape;277;p32">
                <a:extLst>
                  <a:ext uri="{FF2B5EF4-FFF2-40B4-BE49-F238E27FC236}">
                    <a16:creationId xmlns:a16="http://schemas.microsoft.com/office/drawing/2014/main" id="{D67C7DDD-A5A1-4DC4-8A43-65039C9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4644456"/>
                <a:ext cx="6316706" cy="430887"/>
              </a:xfrm>
              <a:prstGeom prst="rect">
                <a:avLst/>
              </a:prstGeom>
              <a:blipFill>
                <a:blip r:embed="rId5"/>
                <a:stretch>
                  <a:fillRect l="-771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FC1A18FB-044B-4905-B305-0E54E5CD3337}"/>
                  </a:ext>
                </a:extLst>
              </p:cNvPr>
              <p:cNvSpPr txBox="1"/>
              <p:nvPr/>
            </p:nvSpPr>
            <p:spPr>
              <a:xfrm>
                <a:off x="1136444" y="5135523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Use model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assist agent to update policy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FC1A18FB-044B-4905-B305-0E54E5CD3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5135523"/>
                <a:ext cx="6316706" cy="430887"/>
              </a:xfrm>
              <a:prstGeom prst="rect">
                <a:avLst/>
              </a:prstGeom>
              <a:blipFill>
                <a:blip r:embed="rId6"/>
                <a:stretch>
                  <a:fillRect l="-771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277;p32">
                <a:extLst>
                  <a:ext uri="{FF2B5EF4-FFF2-40B4-BE49-F238E27FC236}">
                    <a16:creationId xmlns:a16="http://schemas.microsoft.com/office/drawing/2014/main" id="{A07DBDF9-4767-41A9-93C2-BC58695F110D}"/>
                  </a:ext>
                </a:extLst>
              </p:cNvPr>
              <p:cNvSpPr txBox="1"/>
              <p:nvPr/>
            </p:nvSpPr>
            <p:spPr>
              <a:xfrm>
                <a:off x="1136444" y="5626590"/>
                <a:ext cx="67375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Execute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 and add the resulting data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𝑗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Google Shape;277;p32">
                <a:extLst>
                  <a:ext uri="{FF2B5EF4-FFF2-40B4-BE49-F238E27FC236}">
                    <a16:creationId xmlns:a16="http://schemas.microsoft.com/office/drawing/2014/main" id="{A07DBDF9-4767-41A9-93C2-BC58695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5626590"/>
                <a:ext cx="6737556" cy="430887"/>
              </a:xfrm>
              <a:prstGeom prst="rect">
                <a:avLst/>
              </a:prstGeom>
              <a:blipFill>
                <a:blip r:embed="rId7"/>
                <a:stretch>
                  <a:fillRect l="-723" b="-23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77;p32">
            <a:extLst>
              <a:ext uri="{FF2B5EF4-FFF2-40B4-BE49-F238E27FC236}">
                <a16:creationId xmlns:a16="http://schemas.microsoft.com/office/drawing/2014/main" id="{7FCF09E9-9ABD-48C9-B24B-6AEFC1FC7DEC}"/>
              </a:ext>
            </a:extLst>
          </p:cNvPr>
          <p:cNvSpPr txBox="1"/>
          <p:nvPr/>
        </p:nvSpPr>
        <p:spPr>
          <a:xfrm>
            <a:off x="634427" y="4213569"/>
            <a:ext cx="63167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For _ do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277;p32">
            <a:extLst>
              <a:ext uri="{FF2B5EF4-FFF2-40B4-BE49-F238E27FC236}">
                <a16:creationId xmlns:a16="http://schemas.microsoft.com/office/drawing/2014/main" id="{0F629301-3D83-4FD3-8B2A-B0794250B307}"/>
              </a:ext>
            </a:extLst>
          </p:cNvPr>
          <p:cNvSpPr txBox="1"/>
          <p:nvPr/>
        </p:nvSpPr>
        <p:spPr>
          <a:xfrm>
            <a:off x="634427" y="6057477"/>
            <a:ext cx="63167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End For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C5D989-E8B2-4D5C-9BFD-CB8D02FCC348}"/>
              </a:ext>
            </a:extLst>
          </p:cNvPr>
          <p:cNvSpPr txBox="1"/>
          <p:nvPr/>
        </p:nvSpPr>
        <p:spPr>
          <a:xfrm>
            <a:off x="4047066" y="293793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8699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RL Process: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ADB4D2-8DED-4BA9-8A46-257E123C6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277;p32">
                <a:extLst>
                  <a:ext uri="{FF2B5EF4-FFF2-40B4-BE49-F238E27FC236}">
                    <a16:creationId xmlns:a16="http://schemas.microsoft.com/office/drawing/2014/main" id="{4EEFFF02-D697-440D-9DC0-09B078CBC8BA}"/>
                  </a:ext>
                </a:extLst>
              </p:cNvPr>
              <p:cNvSpPr txBox="1"/>
              <p:nvPr/>
            </p:nvSpPr>
            <p:spPr>
              <a:xfrm>
                <a:off x="634427" y="3859887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Run base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collect data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Google Shape;277;p32">
                <a:extLst>
                  <a:ext uri="{FF2B5EF4-FFF2-40B4-BE49-F238E27FC236}">
                    <a16:creationId xmlns:a16="http://schemas.microsoft.com/office/drawing/2014/main" id="{4EEFFF02-D697-440D-9DC0-09B078CBC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7" y="3859887"/>
                <a:ext cx="6316706" cy="430887"/>
              </a:xfrm>
              <a:prstGeom prst="rect">
                <a:avLst/>
              </a:prstGeom>
              <a:blipFill>
                <a:blip r:embed="rId6"/>
                <a:stretch>
                  <a:fillRect l="-772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277;p32">
                <a:extLst>
                  <a:ext uri="{FF2B5EF4-FFF2-40B4-BE49-F238E27FC236}">
                    <a16:creationId xmlns:a16="http://schemas.microsoft.com/office/drawing/2014/main" id="{D67C7DDD-A5A1-4DC4-8A43-65039C9C2EFA}"/>
                  </a:ext>
                </a:extLst>
              </p:cNvPr>
              <p:cNvSpPr txBox="1"/>
              <p:nvPr/>
            </p:nvSpPr>
            <p:spPr>
              <a:xfrm>
                <a:off x="1136444" y="4644456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Learn transition/dynamics model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Google Shape;277;p32">
                <a:extLst>
                  <a:ext uri="{FF2B5EF4-FFF2-40B4-BE49-F238E27FC236}">
                    <a16:creationId xmlns:a16="http://schemas.microsoft.com/office/drawing/2014/main" id="{D67C7DDD-A5A1-4DC4-8A43-65039C9C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4644456"/>
                <a:ext cx="6316706" cy="430887"/>
              </a:xfrm>
              <a:prstGeom prst="rect">
                <a:avLst/>
              </a:prstGeom>
              <a:blipFill>
                <a:blip r:embed="rId7"/>
                <a:stretch>
                  <a:fillRect l="-771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77;p32">
            <a:extLst>
              <a:ext uri="{FF2B5EF4-FFF2-40B4-BE49-F238E27FC236}">
                <a16:creationId xmlns:a16="http://schemas.microsoft.com/office/drawing/2014/main" id="{7FCF09E9-9ABD-48C9-B24B-6AEFC1FC7DEC}"/>
              </a:ext>
            </a:extLst>
          </p:cNvPr>
          <p:cNvSpPr txBox="1"/>
          <p:nvPr/>
        </p:nvSpPr>
        <p:spPr>
          <a:xfrm>
            <a:off x="634427" y="4213569"/>
            <a:ext cx="63167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For _ do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277;p32">
            <a:extLst>
              <a:ext uri="{FF2B5EF4-FFF2-40B4-BE49-F238E27FC236}">
                <a16:creationId xmlns:a16="http://schemas.microsoft.com/office/drawing/2014/main" id="{0F629301-3D83-4FD3-8B2A-B0794250B307}"/>
              </a:ext>
            </a:extLst>
          </p:cNvPr>
          <p:cNvSpPr txBox="1"/>
          <p:nvPr/>
        </p:nvSpPr>
        <p:spPr>
          <a:xfrm>
            <a:off x="634427" y="6057477"/>
            <a:ext cx="63167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End For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A2603D0-B72D-4D22-BD42-161060C282BC}"/>
              </a:ext>
            </a:extLst>
          </p:cNvPr>
          <p:cNvSpPr/>
          <p:nvPr/>
        </p:nvSpPr>
        <p:spPr bwMode="auto">
          <a:xfrm>
            <a:off x="1174829" y="4680742"/>
            <a:ext cx="7227299" cy="430887"/>
          </a:xfrm>
          <a:prstGeom prst="roundRect">
            <a:avLst/>
          </a:prstGeom>
          <a:noFill/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DE0FAD5-A6AF-435B-97C4-085CC80F3225}"/>
              </a:ext>
            </a:extLst>
          </p:cNvPr>
          <p:cNvSpPr/>
          <p:nvPr/>
        </p:nvSpPr>
        <p:spPr bwMode="auto">
          <a:xfrm>
            <a:off x="1174829" y="5171809"/>
            <a:ext cx="7227299" cy="430887"/>
          </a:xfrm>
          <a:prstGeom prst="roundRect">
            <a:avLst/>
          </a:prstGeom>
          <a:noFill/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C5D989-E8B2-4D5C-9BFD-CB8D02FCC348}"/>
              </a:ext>
            </a:extLst>
          </p:cNvPr>
          <p:cNvSpPr txBox="1"/>
          <p:nvPr/>
        </p:nvSpPr>
        <p:spPr>
          <a:xfrm>
            <a:off x="4047066" y="293793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575808-D787-4CA3-8EC5-F7F677F6CAC4}"/>
              </a:ext>
            </a:extLst>
          </p:cNvPr>
          <p:cNvSpPr txBox="1"/>
          <p:nvPr/>
        </p:nvSpPr>
        <p:spPr>
          <a:xfrm>
            <a:off x="6849234" y="4744732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2196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 Building</a:t>
            </a:r>
            <a:endParaRPr lang="zh-CN" altLang="en-US" sz="1600" b="1" dirty="0">
              <a:solidFill>
                <a:srgbClr val="2196F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5F63F2-880F-4240-8466-0D6CC3D1825F}"/>
              </a:ext>
            </a:extLst>
          </p:cNvPr>
          <p:cNvSpPr txBox="1"/>
          <p:nvPr/>
        </p:nvSpPr>
        <p:spPr>
          <a:xfrm>
            <a:off x="6851704" y="5225918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2196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 Utilizing</a:t>
            </a:r>
            <a:endParaRPr lang="zh-CN" altLang="en-US" sz="1600" b="1" dirty="0">
              <a:solidFill>
                <a:srgbClr val="2196F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17BF0E1F-E6E5-4AF4-B136-40D18D903F86}"/>
                  </a:ext>
                </a:extLst>
              </p:cNvPr>
              <p:cNvSpPr txBox="1"/>
              <p:nvPr/>
            </p:nvSpPr>
            <p:spPr>
              <a:xfrm>
                <a:off x="1136444" y="5135523"/>
                <a:ext cx="631670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Use model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assist agent to update policy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17BF0E1F-E6E5-4AF4-B136-40D18D90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5135523"/>
                <a:ext cx="6316706" cy="430887"/>
              </a:xfrm>
              <a:prstGeom prst="rect">
                <a:avLst/>
              </a:prstGeom>
              <a:blipFill>
                <a:blip r:embed="rId6"/>
                <a:stretch>
                  <a:fillRect l="-771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277;p32">
                <a:extLst>
                  <a:ext uri="{FF2B5EF4-FFF2-40B4-BE49-F238E27FC236}">
                    <a16:creationId xmlns:a16="http://schemas.microsoft.com/office/drawing/2014/main" id="{F4F2F1F2-C6CD-4CB1-8E73-416AA28EE6FA}"/>
                  </a:ext>
                </a:extLst>
              </p:cNvPr>
              <p:cNvSpPr txBox="1"/>
              <p:nvPr/>
            </p:nvSpPr>
            <p:spPr>
              <a:xfrm>
                <a:off x="1136444" y="5626590"/>
                <a:ext cx="673755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lnSpc>
                    <a:spcPct val="115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Execute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Proxima Nova"/>
                  </a:rPr>
                  <a:t> and add the resulting data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𝑗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Google Shape;277;p32">
                <a:extLst>
                  <a:ext uri="{FF2B5EF4-FFF2-40B4-BE49-F238E27FC236}">
                    <a16:creationId xmlns:a16="http://schemas.microsoft.com/office/drawing/2014/main" id="{F4F2F1F2-C6CD-4CB1-8E73-416AA28E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44" y="5626590"/>
                <a:ext cx="6737556" cy="430887"/>
              </a:xfrm>
              <a:prstGeom prst="rect">
                <a:avLst/>
              </a:prstGeom>
              <a:blipFill>
                <a:blip r:embed="rId8"/>
                <a:stretch>
                  <a:fillRect l="-723" b="-23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2076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309A701-D9F7-4D5F-B1E4-C2F6A1067BC4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1" name="Google Shape;277;p32">
            <a:extLst>
              <a:ext uri="{FF2B5EF4-FFF2-40B4-BE49-F238E27FC236}">
                <a16:creationId xmlns:a16="http://schemas.microsoft.com/office/drawing/2014/main" id="{B6BB23A5-96A8-4A67-ADE8-515FCC511C3B}"/>
              </a:ext>
            </a:extLst>
          </p:cNvPr>
          <p:cNvSpPr txBox="1"/>
          <p:nvPr/>
        </p:nvSpPr>
        <p:spPr>
          <a:xfrm>
            <a:off x="250451" y="2446011"/>
            <a:ext cx="4414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Deterministic Model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or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Probabilistic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Model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839BBFD-21AB-490C-862F-CF5D1A4BC97D}"/>
              </a:ext>
            </a:extLst>
          </p:cNvPr>
          <p:cNvSpPr/>
          <p:nvPr/>
        </p:nvSpPr>
        <p:spPr bwMode="auto">
          <a:xfrm rot="5400000">
            <a:off x="1722279" y="2127437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65B452-3628-4F83-AC41-EBC23AC40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954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309A701-D9F7-4D5F-B1E4-C2F6A1067BC4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1" name="Google Shape;277;p32">
            <a:extLst>
              <a:ext uri="{FF2B5EF4-FFF2-40B4-BE49-F238E27FC236}">
                <a16:creationId xmlns:a16="http://schemas.microsoft.com/office/drawing/2014/main" id="{B6BB23A5-96A8-4A67-ADE8-515FCC511C3B}"/>
              </a:ext>
            </a:extLst>
          </p:cNvPr>
          <p:cNvSpPr txBox="1"/>
          <p:nvPr/>
        </p:nvSpPr>
        <p:spPr>
          <a:xfrm>
            <a:off x="250452" y="2446011"/>
            <a:ext cx="43212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Deterministic Model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or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Probabilistic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Model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839BBFD-21AB-490C-862F-CF5D1A4BC97D}"/>
              </a:ext>
            </a:extLst>
          </p:cNvPr>
          <p:cNvSpPr/>
          <p:nvPr/>
        </p:nvSpPr>
        <p:spPr bwMode="auto">
          <a:xfrm rot="5400000">
            <a:off x="1722279" y="2127437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B09BB4-2FF3-479A-8F49-0B2F475028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1" y="3429000"/>
            <a:ext cx="2475906" cy="1545951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4784E7D8-40ED-441C-8386-11EBA900D5BD}"/>
              </a:ext>
            </a:extLst>
          </p:cNvPr>
          <p:cNvSpPr/>
          <p:nvPr/>
        </p:nvSpPr>
        <p:spPr bwMode="auto">
          <a:xfrm rot="5400000">
            <a:off x="1722279" y="3038711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1B4A3FF-28E5-428B-8A1A-A711BA2EF61C}"/>
                  </a:ext>
                </a:extLst>
              </p:cNvPr>
              <p:cNvSpPr txBox="1"/>
              <p:nvPr/>
            </p:nvSpPr>
            <p:spPr>
              <a:xfrm>
                <a:off x="1122452" y="5335318"/>
                <a:ext cx="1558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1B4A3FF-28E5-428B-8A1A-A711BA2E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52" y="5335318"/>
                <a:ext cx="1558824" cy="276999"/>
              </a:xfrm>
              <a:prstGeom prst="rect">
                <a:avLst/>
              </a:prstGeom>
              <a:blipFill>
                <a:blip r:embed="rId5"/>
                <a:stretch>
                  <a:fillRect l="-1563" t="-21739" r="-468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A9AA86-1320-4904-AC13-151988B88C07}"/>
                  </a:ext>
                </a:extLst>
              </p:cNvPr>
              <p:cNvSpPr/>
              <p:nvPr/>
            </p:nvSpPr>
            <p:spPr>
              <a:xfrm>
                <a:off x="797491" y="6038534"/>
                <a:ext cx="220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0A9AA86-1320-4904-AC13-151988B88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1" y="6038534"/>
                <a:ext cx="2208746" cy="369332"/>
              </a:xfrm>
              <a:prstGeom prst="rect">
                <a:avLst/>
              </a:prstGeom>
              <a:blipFill>
                <a:blip r:embed="rId6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277;p32">
            <a:extLst>
              <a:ext uri="{FF2B5EF4-FFF2-40B4-BE49-F238E27FC236}">
                <a16:creationId xmlns:a16="http://schemas.microsoft.com/office/drawing/2014/main" id="{D504B1CE-D55C-46CF-922E-FB614FDAB23E}"/>
              </a:ext>
            </a:extLst>
          </p:cNvPr>
          <p:cNvSpPr txBox="1"/>
          <p:nvPr/>
        </p:nvSpPr>
        <p:spPr>
          <a:xfrm>
            <a:off x="250452" y="5678167"/>
            <a:ext cx="4321230" cy="36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Incremental Predict:</a:t>
            </a:r>
            <a:endParaRPr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D226E98-62C7-4715-956C-F2055F63C6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E92897D1-226E-47CA-817B-BF37B2414AA3}"/>
                  </a:ext>
                </a:extLst>
              </p:cNvPr>
              <p:cNvSpPr txBox="1"/>
              <p:nvPr/>
            </p:nvSpPr>
            <p:spPr>
              <a:xfrm>
                <a:off x="3803730" y="3880641"/>
                <a:ext cx="5340270" cy="728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 </a:t>
                </a:r>
                <a:r>
                  <a:rPr lang="en-US" sz="18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Squared Error (MSE):</a:t>
                </a:r>
                <a:endParaRPr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E92897D1-226E-47CA-817B-BF37B241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730" y="3880641"/>
                <a:ext cx="5340270" cy="728243"/>
              </a:xfrm>
              <a:prstGeom prst="rect">
                <a:avLst/>
              </a:prstGeom>
              <a:blipFill>
                <a:blip r:embed="rId8"/>
                <a:stretch>
                  <a:fillRect l="-1027" b="-15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5FCC07E-C7BB-41F8-8D82-93143601B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877" y="4743753"/>
            <a:ext cx="3393578" cy="46239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690C0E8-5544-4EBD-A2BF-61C4E9F601A5}"/>
              </a:ext>
            </a:extLst>
          </p:cNvPr>
          <p:cNvSpPr/>
          <p:nvPr/>
        </p:nvSpPr>
        <p:spPr bwMode="auto">
          <a:xfrm>
            <a:off x="3319590" y="4141631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558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309A701-D9F7-4D5F-B1E4-C2F6A1067BC4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1" name="Google Shape;277;p32">
            <a:extLst>
              <a:ext uri="{FF2B5EF4-FFF2-40B4-BE49-F238E27FC236}">
                <a16:creationId xmlns:a16="http://schemas.microsoft.com/office/drawing/2014/main" id="{B6BB23A5-96A8-4A67-ADE8-515FCC511C3B}"/>
              </a:ext>
            </a:extLst>
          </p:cNvPr>
          <p:cNvSpPr txBox="1"/>
          <p:nvPr/>
        </p:nvSpPr>
        <p:spPr>
          <a:xfrm>
            <a:off x="250452" y="2446011"/>
            <a:ext cx="43212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Deterministic Model or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Probabilistic</a:t>
            </a:r>
            <a:r>
              <a:rPr lang="zh-CN" altLang="en-US" sz="1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roxima Nova"/>
              </a:rPr>
              <a:t>Model</a:t>
            </a:r>
            <a:endParaRPr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839BBFD-21AB-490C-862F-CF5D1A4BC97D}"/>
              </a:ext>
            </a:extLst>
          </p:cNvPr>
          <p:cNvSpPr/>
          <p:nvPr/>
        </p:nvSpPr>
        <p:spPr bwMode="auto">
          <a:xfrm rot="5400000">
            <a:off x="1722279" y="2127437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B09BB4-2FF3-479A-8F49-0B2F475028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6" y="3546504"/>
            <a:ext cx="2698887" cy="1468345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4784E7D8-40ED-441C-8386-11EBA900D5BD}"/>
              </a:ext>
            </a:extLst>
          </p:cNvPr>
          <p:cNvSpPr/>
          <p:nvPr/>
        </p:nvSpPr>
        <p:spPr bwMode="auto">
          <a:xfrm rot="5400000">
            <a:off x="1722279" y="3038711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D226E98-62C7-4715-956C-F2055F63C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E92897D1-226E-47CA-817B-BF37B2414AA3}"/>
                  </a:ext>
                </a:extLst>
              </p:cNvPr>
              <p:cNvSpPr txBox="1"/>
              <p:nvPr/>
            </p:nvSpPr>
            <p:spPr>
              <a:xfrm>
                <a:off x="3803730" y="3880641"/>
                <a:ext cx="5340270" cy="728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optimize </a:t>
                </a:r>
                <a:r>
                  <a:rPr lang="en-US" sz="18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Log Likelihood (NLL)</a:t>
                </a:r>
                <a:endParaRPr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Google Shape;277;p32">
                <a:extLst>
                  <a:ext uri="{FF2B5EF4-FFF2-40B4-BE49-F238E27FC236}">
                    <a16:creationId xmlns:a16="http://schemas.microsoft.com/office/drawing/2014/main" id="{E92897D1-226E-47CA-817B-BF37B241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730" y="3880641"/>
                <a:ext cx="5340270" cy="728243"/>
              </a:xfrm>
              <a:prstGeom prst="rect">
                <a:avLst/>
              </a:prstGeom>
              <a:blipFill>
                <a:blip r:embed="rId6"/>
                <a:stretch>
                  <a:fillRect l="-1027" b="-15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1690C0E8-5544-4EBD-A2BF-61C4E9F601A5}"/>
              </a:ext>
            </a:extLst>
          </p:cNvPr>
          <p:cNvSpPr/>
          <p:nvPr/>
        </p:nvSpPr>
        <p:spPr bwMode="auto">
          <a:xfrm>
            <a:off x="3362376" y="4141631"/>
            <a:ext cx="359171" cy="20626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CF646D-686A-4C4A-AC03-0E05D3D73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45" y="5293958"/>
            <a:ext cx="2794176" cy="4106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115816-0F77-492B-AC70-654F55EB6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5511" y="4744572"/>
            <a:ext cx="4096617" cy="6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92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04938" y="4506882"/>
                  <a:ext cx="2536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38" y="4506882"/>
                  <a:ext cx="25365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905" r="-2381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8349652-EEB3-458E-A312-87C790CAD39B}"/>
                  </a:ext>
                </a:extLst>
              </p:cNvPr>
              <p:cNvSpPr/>
              <p:nvPr/>
            </p:nvSpPr>
            <p:spPr>
              <a:xfrm>
                <a:off x="1722968" y="4249073"/>
                <a:ext cx="3177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𝑂𝑝𝑡𝑖𝑚𝑖𝑧𝑒𝑟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8349652-EEB3-458E-A312-87C790CAD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68" y="4249073"/>
                <a:ext cx="3177216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F0DF6B49-4832-4232-A1B5-45E608AE5299}"/>
              </a:ext>
            </a:extLst>
          </p:cNvPr>
          <p:cNvCxnSpPr>
            <a:cxnSpLocks/>
            <a:stCxn id="26" idx="1"/>
            <a:endCxn id="2" idx="0"/>
          </p:cNvCxnSpPr>
          <p:nvPr/>
        </p:nvCxnSpPr>
        <p:spPr bwMode="auto">
          <a:xfrm rot="10800000" flipV="1">
            <a:off x="907969" y="4415974"/>
            <a:ext cx="814999" cy="857787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DD108E6-45B0-40A6-8914-5A9DFD82052F}"/>
              </a:ext>
            </a:extLst>
          </p:cNvPr>
          <p:cNvSpPr/>
          <p:nvPr/>
        </p:nvSpPr>
        <p:spPr bwMode="auto">
          <a:xfrm>
            <a:off x="1722967" y="4262086"/>
            <a:ext cx="3238500" cy="307777"/>
          </a:xfrm>
          <a:prstGeom prst="roundRect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20A56D-1BB9-4F1C-94F6-79474C4560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15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73E41C2E-495C-4209-AC05-9344EEB4D4EC}"/>
              </a:ext>
            </a:extLst>
          </p:cNvPr>
          <p:cNvSpPr/>
          <p:nvPr/>
        </p:nvSpPr>
        <p:spPr>
          <a:xfrm>
            <a:off x="1721865" y="480652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/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575AC12-DA7A-4DE9-984F-8507575B3037}"/>
              </a:ext>
            </a:extLst>
          </p:cNvPr>
          <p:cNvCxnSpPr>
            <a:cxnSpLocks/>
            <a:stCxn id="12" idx="7"/>
          </p:cNvCxnSpPr>
          <p:nvPr/>
        </p:nvCxnSpPr>
        <p:spPr bwMode="auto">
          <a:xfrm flipV="1">
            <a:off x="1035247" y="5012976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7952C4E-DB28-49DC-86AA-E455173EFE19}"/>
                  </a:ext>
                </a:extLst>
              </p:cNvPr>
              <p:cNvSpPr/>
              <p:nvPr/>
            </p:nvSpPr>
            <p:spPr>
              <a:xfrm>
                <a:off x="483301" y="4839739"/>
                <a:ext cx="11038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7952C4E-DB28-49DC-86AA-E455173EF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1" y="4839739"/>
                <a:ext cx="1103892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右 26">
            <a:extLst>
              <a:ext uri="{FF2B5EF4-FFF2-40B4-BE49-F238E27FC236}">
                <a16:creationId xmlns:a16="http://schemas.microsoft.com/office/drawing/2014/main" id="{32DD83C0-5CCA-4206-8EDE-E635BEF2EA6F}"/>
              </a:ext>
            </a:extLst>
          </p:cNvPr>
          <p:cNvSpPr/>
          <p:nvPr/>
        </p:nvSpPr>
        <p:spPr bwMode="auto">
          <a:xfrm rot="16200000">
            <a:off x="1773052" y="4562706"/>
            <a:ext cx="263975" cy="15232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6326770-4652-49DF-9A1E-B59927BB3F8E}"/>
                  </a:ext>
                </a:extLst>
              </p:cNvPr>
              <p:cNvSpPr/>
              <p:nvPr/>
            </p:nvSpPr>
            <p:spPr>
              <a:xfrm>
                <a:off x="1721865" y="4181269"/>
                <a:ext cx="36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6326770-4652-49DF-9A1E-B59927BB3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65" y="4181269"/>
                <a:ext cx="368241" cy="307777"/>
              </a:xfrm>
              <a:prstGeom prst="rect">
                <a:avLst/>
              </a:prstGeom>
              <a:blipFill>
                <a:blip r:embed="rId10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8D1E39B5-A270-42C9-B8C2-1FB35D5BAC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190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73E41C2E-495C-4209-AC05-9344EEB4D4EC}"/>
              </a:ext>
            </a:extLst>
          </p:cNvPr>
          <p:cNvSpPr/>
          <p:nvPr/>
        </p:nvSpPr>
        <p:spPr>
          <a:xfrm>
            <a:off x="1721865" y="480652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/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575AC12-DA7A-4DE9-984F-8507575B3037}"/>
              </a:ext>
            </a:extLst>
          </p:cNvPr>
          <p:cNvCxnSpPr>
            <a:cxnSpLocks/>
            <a:stCxn id="12" idx="7"/>
          </p:cNvCxnSpPr>
          <p:nvPr/>
        </p:nvCxnSpPr>
        <p:spPr bwMode="auto">
          <a:xfrm flipV="1">
            <a:off x="1035247" y="5012976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7952C4E-DB28-49DC-86AA-E455173EFE19}"/>
                  </a:ext>
                </a:extLst>
              </p:cNvPr>
              <p:cNvSpPr/>
              <p:nvPr/>
            </p:nvSpPr>
            <p:spPr>
              <a:xfrm>
                <a:off x="2188828" y="4556850"/>
                <a:ext cx="12088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7952C4E-DB28-49DC-86AA-E455173EF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28" y="4556850"/>
                <a:ext cx="1208857" cy="523220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E0DDD69-6F32-4635-9184-4335047A09B9}"/>
              </a:ext>
            </a:extLst>
          </p:cNvPr>
          <p:cNvSpPr/>
          <p:nvPr/>
        </p:nvSpPr>
        <p:spPr>
          <a:xfrm>
            <a:off x="3322737" y="509376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/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blipFill>
                <a:blip r:embed="rId10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右 22">
            <a:extLst>
              <a:ext uri="{FF2B5EF4-FFF2-40B4-BE49-F238E27FC236}">
                <a16:creationId xmlns:a16="http://schemas.microsoft.com/office/drawing/2014/main" id="{9FBA304E-432C-4408-9D04-A825AF24884B}"/>
              </a:ext>
            </a:extLst>
          </p:cNvPr>
          <p:cNvSpPr/>
          <p:nvPr/>
        </p:nvSpPr>
        <p:spPr bwMode="auto">
          <a:xfrm rot="16200000">
            <a:off x="3373924" y="4849942"/>
            <a:ext cx="263975" cy="15232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97A7E51-84A8-4E82-9DCD-59EDA446D2ED}"/>
                  </a:ext>
                </a:extLst>
              </p:cNvPr>
              <p:cNvSpPr/>
              <p:nvPr/>
            </p:nvSpPr>
            <p:spPr>
              <a:xfrm>
                <a:off x="3289859" y="4445790"/>
                <a:ext cx="5381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97A7E51-84A8-4E82-9DCD-59EDA446D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859" y="4445790"/>
                <a:ext cx="53816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6049C6-9458-4E1C-A909-9DC979E07E6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2112436" y="4965227"/>
            <a:ext cx="1179731" cy="287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20D85B3-2D83-4CA2-ADA3-6DA84DF184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19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73E41C2E-495C-4209-AC05-9344EEB4D4EC}"/>
              </a:ext>
            </a:extLst>
          </p:cNvPr>
          <p:cNvSpPr/>
          <p:nvPr/>
        </p:nvSpPr>
        <p:spPr>
          <a:xfrm>
            <a:off x="1721865" y="480652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/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575AC12-DA7A-4DE9-984F-8507575B3037}"/>
              </a:ext>
            </a:extLst>
          </p:cNvPr>
          <p:cNvCxnSpPr>
            <a:cxnSpLocks/>
            <a:stCxn id="12" idx="7"/>
          </p:cNvCxnSpPr>
          <p:nvPr/>
        </p:nvCxnSpPr>
        <p:spPr bwMode="auto">
          <a:xfrm flipV="1">
            <a:off x="1035247" y="5012976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E0DDD69-6F32-4635-9184-4335047A09B9}"/>
              </a:ext>
            </a:extLst>
          </p:cNvPr>
          <p:cNvSpPr/>
          <p:nvPr/>
        </p:nvSpPr>
        <p:spPr>
          <a:xfrm>
            <a:off x="3322737" y="509376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/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blipFill>
                <a:blip r:embed="rId9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6049C6-9458-4E1C-A909-9DC979E07E6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2112436" y="4965227"/>
            <a:ext cx="1179731" cy="287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CE9E2163-51E9-4A78-AE70-5FCED08677B6}"/>
              </a:ext>
            </a:extLst>
          </p:cNvPr>
          <p:cNvSpPr/>
          <p:nvPr/>
        </p:nvSpPr>
        <p:spPr>
          <a:xfrm>
            <a:off x="4411132" y="462743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/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blipFill>
                <a:blip r:embed="rId10"/>
                <a:stretch>
                  <a:fillRect l="-5797" t="-17500" r="-2899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50F56B95-72B3-4037-98A7-C6A02AA8ABA3}"/>
              </a:ext>
            </a:extLst>
          </p:cNvPr>
          <p:cNvSpPr/>
          <p:nvPr/>
        </p:nvSpPr>
        <p:spPr>
          <a:xfrm>
            <a:off x="6709828" y="434148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/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blipFill>
                <a:blip r:embed="rId11"/>
                <a:stretch>
                  <a:fillRect l="-5714" t="-15000" r="-2857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DBD08F4-0AA4-440A-8562-F8ED47E0FBFB}"/>
              </a:ext>
            </a:extLst>
          </p:cNvPr>
          <p:cNvCxnSpPr>
            <a:cxnSpLocks/>
            <a:stCxn id="22" idx="3"/>
            <a:endCxn id="27" idx="3"/>
          </p:cNvCxnSpPr>
          <p:nvPr/>
        </p:nvCxnSpPr>
        <p:spPr bwMode="auto">
          <a:xfrm flipV="1">
            <a:off x="3713308" y="4934711"/>
            <a:ext cx="750545" cy="317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8EC4E6-C265-44A2-BFF4-D0CE05B75BFF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 bwMode="auto">
          <a:xfrm flipV="1">
            <a:off x="4801703" y="4607361"/>
            <a:ext cx="630897" cy="1787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847AB1F-84FA-4A99-ABFC-F8B8A5C196B9}"/>
              </a:ext>
            </a:extLst>
          </p:cNvPr>
          <p:cNvSpPr txBox="1"/>
          <p:nvPr/>
        </p:nvSpPr>
        <p:spPr>
          <a:xfrm>
            <a:off x="5432600" y="44226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3FB822-1D6D-477B-B352-A2E0296B4001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 bwMode="auto">
          <a:xfrm flipV="1">
            <a:off x="6078931" y="4500181"/>
            <a:ext cx="600327" cy="1071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/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C76AC4F8-30A2-48EA-A2D0-AEE8CFF698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987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6662" y="2076735"/>
            <a:ext cx="8610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Lecture 8</a:t>
            </a:r>
            <a:r>
              <a:rPr kumimoji="1" lang="zh-CN" altLang="en-US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：</a:t>
            </a:r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Model-based RL</a:t>
            </a:r>
          </a:p>
          <a:p>
            <a:pPr algn="ctr"/>
            <a:endParaRPr kumimoji="1" lang="en-US" altLang="zh-CN" sz="3200" dirty="0">
              <a:latin typeface="Times" panose="02020603050405020304" pitchFamily="18" charset="0"/>
              <a:ea typeface="华文隶书" panose="02010800040101010101" pitchFamily="2" charset="-122"/>
              <a:cs typeface="Times" panose="02020603050405020304" pitchFamily="18" charset="0"/>
            </a:endParaRPr>
          </a:p>
          <a:p>
            <a:pPr algn="ctr"/>
            <a:r>
              <a:rPr kumimoji="1" lang="en-US" altLang="zh-CN" sz="3200" dirty="0">
                <a:latin typeface="Times" panose="02020603050405020304" pitchFamily="18" charset="0"/>
                <a:ea typeface="华文隶书" panose="02010800040101010101" pitchFamily="2" charset="-122"/>
                <a:cs typeface="Times" panose="02020603050405020304" pitchFamily="18" charset="0"/>
              </a:rPr>
              <a:t>15</a:t>
            </a:r>
            <a:r>
              <a:rPr kumimoji="1" lang="en-US" altLang="zh-CN" sz="3200" baseline="30000" dirty="0">
                <a:latin typeface="Times" panose="02020603050405020304" pitchFamily="18" charset="0"/>
                <a:ea typeface="华文隶书" panose="02010800040101010101" pitchFamily="2" charset="-122"/>
                <a:cs typeface="Times" panose="02020603050405020304" pitchFamily="18" charset="0"/>
              </a:rPr>
              <a:t>th </a:t>
            </a:r>
            <a:r>
              <a:rPr kumimoji="1" lang="en-US" altLang="zh-CN" sz="3200" dirty="0">
                <a:latin typeface="Times" panose="02020603050405020304" pitchFamily="18" charset="0"/>
                <a:ea typeface="华文隶书" panose="02010800040101010101" pitchFamily="2" charset="-122"/>
                <a:cs typeface="Times" panose="02020603050405020304" pitchFamily="18" charset="0"/>
              </a:rPr>
              <a:t>December 2022</a:t>
            </a:r>
          </a:p>
          <a:p>
            <a:pPr algn="ctr"/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79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73E41C2E-495C-4209-AC05-9344EEB4D4EC}"/>
              </a:ext>
            </a:extLst>
          </p:cNvPr>
          <p:cNvSpPr/>
          <p:nvPr/>
        </p:nvSpPr>
        <p:spPr>
          <a:xfrm>
            <a:off x="1721865" y="480652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/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575AC12-DA7A-4DE9-984F-8507575B3037}"/>
              </a:ext>
            </a:extLst>
          </p:cNvPr>
          <p:cNvCxnSpPr>
            <a:cxnSpLocks/>
            <a:stCxn id="12" idx="7"/>
          </p:cNvCxnSpPr>
          <p:nvPr/>
        </p:nvCxnSpPr>
        <p:spPr bwMode="auto">
          <a:xfrm flipV="1">
            <a:off x="1035247" y="5012976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E0DDD69-6F32-4635-9184-4335047A09B9}"/>
              </a:ext>
            </a:extLst>
          </p:cNvPr>
          <p:cNvSpPr/>
          <p:nvPr/>
        </p:nvSpPr>
        <p:spPr>
          <a:xfrm>
            <a:off x="3322737" y="509376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/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blipFill>
                <a:blip r:embed="rId9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6049C6-9458-4E1C-A909-9DC979E07E6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2112436" y="4965227"/>
            <a:ext cx="1179731" cy="287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CE9E2163-51E9-4A78-AE70-5FCED08677B6}"/>
              </a:ext>
            </a:extLst>
          </p:cNvPr>
          <p:cNvSpPr/>
          <p:nvPr/>
        </p:nvSpPr>
        <p:spPr>
          <a:xfrm>
            <a:off x="4411132" y="462743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/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blipFill>
                <a:blip r:embed="rId10"/>
                <a:stretch>
                  <a:fillRect l="-5797" t="-17500" r="-2899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50F56B95-72B3-4037-98A7-C6A02AA8ABA3}"/>
              </a:ext>
            </a:extLst>
          </p:cNvPr>
          <p:cNvSpPr/>
          <p:nvPr/>
        </p:nvSpPr>
        <p:spPr>
          <a:xfrm>
            <a:off x="6709828" y="434148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/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blipFill>
                <a:blip r:embed="rId11"/>
                <a:stretch>
                  <a:fillRect l="-5714" t="-15000" r="-2857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DBD08F4-0AA4-440A-8562-F8ED47E0FBFB}"/>
              </a:ext>
            </a:extLst>
          </p:cNvPr>
          <p:cNvCxnSpPr>
            <a:cxnSpLocks/>
            <a:stCxn id="22" idx="3"/>
            <a:endCxn id="27" idx="3"/>
          </p:cNvCxnSpPr>
          <p:nvPr/>
        </p:nvCxnSpPr>
        <p:spPr bwMode="auto">
          <a:xfrm flipV="1">
            <a:off x="3713308" y="4934711"/>
            <a:ext cx="750545" cy="317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8EC4E6-C265-44A2-BFF4-D0CE05B75BFF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 bwMode="auto">
          <a:xfrm flipV="1">
            <a:off x="4801703" y="4607361"/>
            <a:ext cx="630897" cy="1787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847AB1F-84FA-4A99-ABFC-F8B8A5C196B9}"/>
              </a:ext>
            </a:extLst>
          </p:cNvPr>
          <p:cNvSpPr txBox="1"/>
          <p:nvPr/>
        </p:nvSpPr>
        <p:spPr>
          <a:xfrm>
            <a:off x="5432600" y="44226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3FB822-1D6D-477B-B352-A2E0296B4001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 bwMode="auto">
          <a:xfrm flipV="1">
            <a:off x="6078931" y="4500181"/>
            <a:ext cx="600327" cy="1071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/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CF5E8010-A902-4953-AC7D-21D7DFC8AE2A}"/>
              </a:ext>
            </a:extLst>
          </p:cNvPr>
          <p:cNvSpPr/>
          <p:nvPr/>
        </p:nvSpPr>
        <p:spPr>
          <a:xfrm>
            <a:off x="1691294" y="578133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540BE20-08A7-4D85-AA19-D62A46FDF071}"/>
                  </a:ext>
                </a:extLst>
              </p:cNvPr>
              <p:cNvSpPr txBox="1"/>
              <p:nvPr/>
            </p:nvSpPr>
            <p:spPr>
              <a:xfrm>
                <a:off x="1660724" y="581692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540BE20-08A7-4D85-AA19-D62A46FD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724" y="5816926"/>
                <a:ext cx="421141" cy="246221"/>
              </a:xfrm>
              <a:prstGeom prst="rect">
                <a:avLst/>
              </a:prstGeom>
              <a:blipFill>
                <a:blip r:embed="rId13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E960884-FF64-4FEE-814D-D9A9E4E043E5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>
            <a:off x="1035247" y="5581041"/>
            <a:ext cx="656047" cy="406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97B15F7-1605-4345-9BC8-F092972DEF6A}"/>
              </a:ext>
            </a:extLst>
          </p:cNvPr>
          <p:cNvSpPr/>
          <p:nvPr/>
        </p:nvSpPr>
        <p:spPr>
          <a:xfrm>
            <a:off x="2815070" y="56407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FC2B61-A748-4FF2-8BB1-680C1AFBC58A}"/>
                  </a:ext>
                </a:extLst>
              </p:cNvPr>
              <p:cNvSpPr txBox="1"/>
              <p:nvPr/>
            </p:nvSpPr>
            <p:spPr>
              <a:xfrm>
                <a:off x="2784500" y="5676290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FC2B61-A748-4FF2-8BB1-680C1AFB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500" y="5676290"/>
                <a:ext cx="421141" cy="246221"/>
              </a:xfrm>
              <a:prstGeom prst="rect">
                <a:avLst/>
              </a:prstGeom>
              <a:blipFill>
                <a:blip r:embed="rId14"/>
                <a:stretch>
                  <a:fillRect l="-5797" t="-14634" r="-289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65A5335-5694-4D33-8CDE-9F6EBE939D7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 bwMode="auto">
          <a:xfrm flipV="1">
            <a:off x="2081865" y="5799401"/>
            <a:ext cx="702635" cy="1406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E2D22A-6E44-4CB8-A4DF-DF6DC883B791}"/>
              </a:ext>
            </a:extLst>
          </p:cNvPr>
          <p:cNvSpPr/>
          <p:nvPr/>
        </p:nvSpPr>
        <p:spPr>
          <a:xfrm>
            <a:off x="3934103" y="5940037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A271D-4ADA-492C-970F-D1886AE59D0B}"/>
                  </a:ext>
                </a:extLst>
              </p:cNvPr>
              <p:cNvSpPr txBox="1"/>
              <p:nvPr/>
            </p:nvSpPr>
            <p:spPr>
              <a:xfrm>
                <a:off x="3903533" y="5975627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A271D-4ADA-492C-970F-D1886AE59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33" y="5975627"/>
                <a:ext cx="421141" cy="246221"/>
              </a:xfrm>
              <a:prstGeom prst="rect">
                <a:avLst/>
              </a:prstGeom>
              <a:blipFill>
                <a:blip r:embed="rId15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2D3CFF70-D995-43BD-A4B3-90C06E96E7CB}"/>
              </a:ext>
            </a:extLst>
          </p:cNvPr>
          <p:cNvSpPr/>
          <p:nvPr/>
        </p:nvSpPr>
        <p:spPr>
          <a:xfrm>
            <a:off x="6050803" y="5342308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CDFFC91-0A94-451F-B4D5-6C2FCB3D9144}"/>
                  </a:ext>
                </a:extLst>
              </p:cNvPr>
              <p:cNvSpPr txBox="1"/>
              <p:nvPr/>
            </p:nvSpPr>
            <p:spPr>
              <a:xfrm>
                <a:off x="6020233" y="5377898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CDFFC91-0A94-451F-B4D5-6C2FCB3D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33" y="5377898"/>
                <a:ext cx="430502" cy="246221"/>
              </a:xfrm>
              <a:prstGeom prst="rect">
                <a:avLst/>
              </a:prstGeom>
              <a:blipFill>
                <a:blip r:embed="rId16"/>
                <a:stretch>
                  <a:fillRect l="-5714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988664C-C351-49F9-A531-B706CB157DE6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 bwMode="auto">
          <a:xfrm>
            <a:off x="3205641" y="5799401"/>
            <a:ext cx="697892" cy="2993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5FE84A7-816D-41F4-B615-EFBE92E21DAA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 bwMode="auto">
          <a:xfrm flipV="1">
            <a:off x="4324674" y="5768494"/>
            <a:ext cx="501417" cy="3302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20FD536-FF92-457F-9DED-DE2F192554E4}"/>
              </a:ext>
            </a:extLst>
          </p:cNvPr>
          <p:cNvSpPr txBox="1"/>
          <p:nvPr/>
        </p:nvSpPr>
        <p:spPr>
          <a:xfrm>
            <a:off x="4826091" y="5583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19084B1-F0B5-43D9-AC85-46D32D7D5A0C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 bwMode="auto">
          <a:xfrm flipV="1">
            <a:off x="5472422" y="5501009"/>
            <a:ext cx="547811" cy="2674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FEEB2-0294-4162-9DA1-37EADDB97CE7}"/>
                  </a:ext>
                </a:extLst>
              </p:cNvPr>
              <p:cNvSpPr/>
              <p:nvPr/>
            </p:nvSpPr>
            <p:spPr>
              <a:xfrm>
                <a:off x="6410803" y="5202881"/>
                <a:ext cx="2005229" cy="596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FEEB2-0294-4162-9DA1-37EADDB97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03" y="5202881"/>
                <a:ext cx="2005229" cy="59625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图片 54">
            <a:extLst>
              <a:ext uri="{FF2B5EF4-FFF2-40B4-BE49-F238E27FC236}">
                <a16:creationId xmlns:a16="http://schemas.microsoft.com/office/drawing/2014/main" id="{33ED0A52-8135-42DB-B538-D3F1B7FD34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364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FC5161-E9D9-4556-9BF8-239169F945C0}"/>
              </a:ext>
            </a:extLst>
          </p:cNvPr>
          <p:cNvGrpSpPr/>
          <p:nvPr/>
        </p:nvGrpSpPr>
        <p:grpSpPr>
          <a:xfrm>
            <a:off x="727968" y="5273762"/>
            <a:ext cx="360000" cy="360000"/>
            <a:chOff x="651768" y="4506882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637812-32F9-4E31-A70D-15A0D21E12B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7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73E41C2E-495C-4209-AC05-9344EEB4D4EC}"/>
              </a:ext>
            </a:extLst>
          </p:cNvPr>
          <p:cNvSpPr/>
          <p:nvPr/>
        </p:nvSpPr>
        <p:spPr>
          <a:xfrm>
            <a:off x="1721865" y="4806526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/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EFAAD8-54B8-45D5-AA0F-5D50EFE76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95" y="4842116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4286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575AC12-DA7A-4DE9-984F-8507575B3037}"/>
              </a:ext>
            </a:extLst>
          </p:cNvPr>
          <p:cNvCxnSpPr>
            <a:cxnSpLocks/>
            <a:stCxn id="12" idx="7"/>
          </p:cNvCxnSpPr>
          <p:nvPr/>
        </p:nvCxnSpPr>
        <p:spPr bwMode="auto">
          <a:xfrm flipV="1">
            <a:off x="1035247" y="5012976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E0DDD69-6F32-4635-9184-4335047A09B9}"/>
              </a:ext>
            </a:extLst>
          </p:cNvPr>
          <p:cNvSpPr/>
          <p:nvPr/>
        </p:nvSpPr>
        <p:spPr>
          <a:xfrm>
            <a:off x="3322737" y="509376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/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57A1A1-A6CB-42EA-886D-9C46E750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67" y="5129352"/>
                <a:ext cx="421141" cy="246221"/>
              </a:xfrm>
              <a:prstGeom prst="rect">
                <a:avLst/>
              </a:prstGeom>
              <a:blipFill>
                <a:blip r:embed="rId9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6049C6-9458-4E1C-A909-9DC979E07E6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2112436" y="4965227"/>
            <a:ext cx="1179731" cy="2872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CE9E2163-51E9-4A78-AE70-5FCED08677B6}"/>
              </a:ext>
            </a:extLst>
          </p:cNvPr>
          <p:cNvSpPr/>
          <p:nvPr/>
        </p:nvSpPr>
        <p:spPr>
          <a:xfrm>
            <a:off x="4411132" y="4627432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/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CA07225-E259-4089-A913-9C5F3C93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62" y="4663022"/>
                <a:ext cx="421141" cy="246221"/>
              </a:xfrm>
              <a:prstGeom prst="rect">
                <a:avLst/>
              </a:prstGeom>
              <a:blipFill>
                <a:blip r:embed="rId10"/>
                <a:stretch>
                  <a:fillRect l="-5797" t="-17500" r="-2899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50F56B95-72B3-4037-98A7-C6A02AA8ABA3}"/>
              </a:ext>
            </a:extLst>
          </p:cNvPr>
          <p:cNvSpPr/>
          <p:nvPr/>
        </p:nvSpPr>
        <p:spPr>
          <a:xfrm>
            <a:off x="6709828" y="434148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/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8E720A8-3A2F-407C-888B-9642735B7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58" y="4377070"/>
                <a:ext cx="430502" cy="246221"/>
              </a:xfrm>
              <a:prstGeom prst="rect">
                <a:avLst/>
              </a:prstGeom>
              <a:blipFill>
                <a:blip r:embed="rId11"/>
                <a:stretch>
                  <a:fillRect l="-5714" t="-15000" r="-2857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DBD08F4-0AA4-440A-8562-F8ED47E0FBFB}"/>
              </a:ext>
            </a:extLst>
          </p:cNvPr>
          <p:cNvCxnSpPr>
            <a:cxnSpLocks/>
            <a:stCxn id="22" idx="3"/>
            <a:endCxn id="27" idx="3"/>
          </p:cNvCxnSpPr>
          <p:nvPr/>
        </p:nvCxnSpPr>
        <p:spPr bwMode="auto">
          <a:xfrm flipV="1">
            <a:off x="3713308" y="4934711"/>
            <a:ext cx="750545" cy="317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8EC4E6-C265-44A2-BFF4-D0CE05B75BFF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 bwMode="auto">
          <a:xfrm flipV="1">
            <a:off x="4801703" y="4607361"/>
            <a:ext cx="630897" cy="1787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847AB1F-84FA-4A99-ABFC-F8B8A5C196B9}"/>
              </a:ext>
            </a:extLst>
          </p:cNvPr>
          <p:cNvSpPr txBox="1"/>
          <p:nvPr/>
        </p:nvSpPr>
        <p:spPr>
          <a:xfrm>
            <a:off x="5432600" y="44226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F3FB822-1D6D-477B-B352-A2E0296B4001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 bwMode="auto">
          <a:xfrm flipV="1">
            <a:off x="6078931" y="4500181"/>
            <a:ext cx="600327" cy="1071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/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F890FD0-490F-477F-8E7B-B22234851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28" y="4202053"/>
                <a:ext cx="2005229" cy="5962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CF5E8010-A902-4953-AC7D-21D7DFC8AE2A}"/>
              </a:ext>
            </a:extLst>
          </p:cNvPr>
          <p:cNvSpPr/>
          <p:nvPr/>
        </p:nvSpPr>
        <p:spPr>
          <a:xfrm>
            <a:off x="1691294" y="5781336"/>
            <a:ext cx="360000" cy="360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540BE20-08A7-4D85-AA19-D62A46FDF071}"/>
                  </a:ext>
                </a:extLst>
              </p:cNvPr>
              <p:cNvSpPr txBox="1"/>
              <p:nvPr/>
            </p:nvSpPr>
            <p:spPr>
              <a:xfrm>
                <a:off x="1660724" y="5816926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540BE20-08A7-4D85-AA19-D62A46FD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724" y="5816926"/>
                <a:ext cx="421141" cy="246221"/>
              </a:xfrm>
              <a:prstGeom prst="rect">
                <a:avLst/>
              </a:prstGeom>
              <a:blipFill>
                <a:blip r:embed="rId13"/>
                <a:stretch>
                  <a:fillRect l="-4286" r="-142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E960884-FF64-4FEE-814D-D9A9E4E043E5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>
            <a:off x="1035247" y="5581041"/>
            <a:ext cx="656047" cy="406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97B15F7-1605-4345-9BC8-F092972DEF6A}"/>
              </a:ext>
            </a:extLst>
          </p:cNvPr>
          <p:cNvSpPr/>
          <p:nvPr/>
        </p:nvSpPr>
        <p:spPr>
          <a:xfrm>
            <a:off x="2815070" y="56407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FC2B61-A748-4FF2-8BB1-680C1AFBC58A}"/>
                  </a:ext>
                </a:extLst>
              </p:cNvPr>
              <p:cNvSpPr txBox="1"/>
              <p:nvPr/>
            </p:nvSpPr>
            <p:spPr>
              <a:xfrm>
                <a:off x="2784500" y="5676290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FC2B61-A748-4FF2-8BB1-680C1AFB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500" y="5676290"/>
                <a:ext cx="421141" cy="246221"/>
              </a:xfrm>
              <a:prstGeom prst="rect">
                <a:avLst/>
              </a:prstGeom>
              <a:blipFill>
                <a:blip r:embed="rId14"/>
                <a:stretch>
                  <a:fillRect l="-5797" t="-14634" r="-289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65A5335-5694-4D33-8CDE-9F6EBE939D7C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 bwMode="auto">
          <a:xfrm flipV="1">
            <a:off x="2081865" y="5799401"/>
            <a:ext cx="702635" cy="1406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E2D22A-6E44-4CB8-A4DF-DF6DC883B791}"/>
              </a:ext>
            </a:extLst>
          </p:cNvPr>
          <p:cNvSpPr/>
          <p:nvPr/>
        </p:nvSpPr>
        <p:spPr>
          <a:xfrm>
            <a:off x="3934103" y="5940037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A271D-4ADA-492C-970F-D1886AE59D0B}"/>
                  </a:ext>
                </a:extLst>
              </p:cNvPr>
              <p:cNvSpPr txBox="1"/>
              <p:nvPr/>
            </p:nvSpPr>
            <p:spPr>
              <a:xfrm>
                <a:off x="3903533" y="5975627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A271D-4ADA-492C-970F-D1886AE59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33" y="5975627"/>
                <a:ext cx="421141" cy="246221"/>
              </a:xfrm>
              <a:prstGeom prst="rect">
                <a:avLst/>
              </a:prstGeom>
              <a:blipFill>
                <a:blip r:embed="rId15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2D3CFF70-D995-43BD-A4B3-90C06E96E7CB}"/>
              </a:ext>
            </a:extLst>
          </p:cNvPr>
          <p:cNvSpPr/>
          <p:nvPr/>
        </p:nvSpPr>
        <p:spPr>
          <a:xfrm>
            <a:off x="6050803" y="5342308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CDFFC91-0A94-451F-B4D5-6C2FCB3D9144}"/>
                  </a:ext>
                </a:extLst>
              </p:cNvPr>
              <p:cNvSpPr txBox="1"/>
              <p:nvPr/>
            </p:nvSpPr>
            <p:spPr>
              <a:xfrm>
                <a:off x="6020233" y="5377898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CDFFC91-0A94-451F-B4D5-6C2FCB3D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33" y="5377898"/>
                <a:ext cx="430502" cy="246221"/>
              </a:xfrm>
              <a:prstGeom prst="rect">
                <a:avLst/>
              </a:prstGeom>
              <a:blipFill>
                <a:blip r:embed="rId16"/>
                <a:stretch>
                  <a:fillRect l="-5714" t="-14634" r="-285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988664C-C351-49F9-A531-B706CB157DE6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 bwMode="auto">
          <a:xfrm>
            <a:off x="3205641" y="5799401"/>
            <a:ext cx="697892" cy="2993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5FE84A7-816D-41F4-B615-EFBE92E21DAA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 bwMode="auto">
          <a:xfrm flipV="1">
            <a:off x="4324674" y="5768494"/>
            <a:ext cx="501417" cy="3302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20FD536-FF92-457F-9DED-DE2F192554E4}"/>
              </a:ext>
            </a:extLst>
          </p:cNvPr>
          <p:cNvSpPr txBox="1"/>
          <p:nvPr/>
        </p:nvSpPr>
        <p:spPr>
          <a:xfrm>
            <a:off x="4826091" y="5583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19084B1-F0B5-43D9-AC85-46D32D7D5A0C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 bwMode="auto">
          <a:xfrm flipV="1">
            <a:off x="5472422" y="5501009"/>
            <a:ext cx="547811" cy="2674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FEEB2-0294-4162-9DA1-37EADDB97CE7}"/>
                  </a:ext>
                </a:extLst>
              </p:cNvPr>
              <p:cNvSpPr/>
              <p:nvPr/>
            </p:nvSpPr>
            <p:spPr>
              <a:xfrm>
                <a:off x="6410803" y="5202881"/>
                <a:ext cx="2005229" cy="596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36FEEB2-0294-4162-9DA1-37EADDB97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03" y="5202881"/>
                <a:ext cx="2005229" cy="59625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8E3298E-5F84-4056-B1CE-9B4608020428}"/>
                  </a:ext>
                </a:extLst>
              </p:cNvPr>
              <p:cNvSpPr/>
              <p:nvPr/>
            </p:nvSpPr>
            <p:spPr>
              <a:xfrm>
                <a:off x="1249297" y="5461237"/>
                <a:ext cx="4344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8E3298E-5F84-4056-B1CE-9B4608020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297" y="5461237"/>
                <a:ext cx="434478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>
            <a:extLst>
              <a:ext uri="{FF2B5EF4-FFF2-40B4-BE49-F238E27FC236}">
                <a16:creationId xmlns:a16="http://schemas.microsoft.com/office/drawing/2014/main" id="{9DCCE538-29EE-4528-A502-B3B22A8068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988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Decision-Time Method (Plan):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/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Model Predictive Control (MPC) without Policy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𝜋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Google Shape;277;p32">
                <a:extLst>
                  <a:ext uri="{FF2B5EF4-FFF2-40B4-BE49-F238E27FC236}">
                    <a16:creationId xmlns:a16="http://schemas.microsoft.com/office/drawing/2014/main" id="{9D021D0B-73FA-41E1-A288-A78BDDD5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3677363"/>
                <a:ext cx="7124016" cy="430887"/>
              </a:xfrm>
              <a:prstGeom prst="rect">
                <a:avLst/>
              </a:prstGeom>
              <a:blipFill>
                <a:blip r:embed="rId6"/>
                <a:stretch>
                  <a:fillRect l="-684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CEA385E3-08BC-47F7-B50A-937B00739591}"/>
              </a:ext>
            </a:extLst>
          </p:cNvPr>
          <p:cNvGrpSpPr/>
          <p:nvPr/>
        </p:nvGrpSpPr>
        <p:grpSpPr>
          <a:xfrm>
            <a:off x="71798" y="4596663"/>
            <a:ext cx="3481480" cy="1805944"/>
            <a:chOff x="5715000" y="2335004"/>
            <a:chExt cx="1960011" cy="1017796"/>
          </a:xfrm>
        </p:grpSpPr>
        <p:sp>
          <p:nvSpPr>
            <p:cNvPr id="57" name="Google Shape;2330;p102">
              <a:extLst>
                <a:ext uri="{FF2B5EF4-FFF2-40B4-BE49-F238E27FC236}">
                  <a16:creationId xmlns:a16="http://schemas.microsoft.com/office/drawing/2014/main" id="{5C9E1CCD-D59D-44E7-B7AA-4FC32E216FD8}"/>
                </a:ext>
              </a:extLst>
            </p:cNvPr>
            <p:cNvSpPr/>
            <p:nvPr/>
          </p:nvSpPr>
          <p:spPr>
            <a:xfrm>
              <a:off x="7512872" y="2335004"/>
              <a:ext cx="162139" cy="159167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332;p102">
              <a:extLst>
                <a:ext uri="{FF2B5EF4-FFF2-40B4-BE49-F238E27FC236}">
                  <a16:creationId xmlns:a16="http://schemas.microsoft.com/office/drawing/2014/main" id="{193AB133-1F91-4FCA-9E85-076A5E6A592C}"/>
                </a:ext>
              </a:extLst>
            </p:cNvPr>
            <p:cNvSpPr/>
            <p:nvPr/>
          </p:nvSpPr>
          <p:spPr>
            <a:xfrm>
              <a:off x="5943600" y="2438400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60960" h="21336" extrusionOk="0">
                  <a:moveTo>
                    <a:pt x="0" y="21336"/>
                  </a:moveTo>
                  <a:lnTo>
                    <a:pt x="12192" y="12192"/>
                  </a:lnTo>
                  <a:lnTo>
                    <a:pt x="21336" y="0"/>
                  </a:lnTo>
                  <a:lnTo>
                    <a:pt x="33528" y="9144"/>
                  </a:lnTo>
                  <a:lnTo>
                    <a:pt x="42672" y="3048"/>
                  </a:lnTo>
                  <a:lnTo>
                    <a:pt x="60960" y="0"/>
                  </a:lnTo>
                </a:path>
              </a:pathLst>
            </a:custGeom>
            <a:noFill/>
            <a:ln w="28575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9" name="Google Shape;2337;p102">
              <a:extLst>
                <a:ext uri="{FF2B5EF4-FFF2-40B4-BE49-F238E27FC236}">
                  <a16:creationId xmlns:a16="http://schemas.microsoft.com/office/drawing/2014/main" id="{FA06A0B4-46DF-4357-BFA3-EC3B0937D0B0}"/>
                </a:ext>
              </a:extLst>
            </p:cNvPr>
            <p:cNvSpPr/>
            <p:nvPr/>
          </p:nvSpPr>
          <p:spPr>
            <a:xfrm>
              <a:off x="5867400" y="2895600"/>
              <a:ext cx="152400" cy="152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39;p102">
              <a:extLst>
                <a:ext uri="{FF2B5EF4-FFF2-40B4-BE49-F238E27FC236}">
                  <a16:creationId xmlns:a16="http://schemas.microsoft.com/office/drawing/2014/main" id="{B338859B-98F2-407B-8CD3-F00FB84772B9}"/>
                </a:ext>
              </a:extLst>
            </p:cNvPr>
            <p:cNvSpPr txBox="1"/>
            <p:nvPr/>
          </p:nvSpPr>
          <p:spPr>
            <a:xfrm>
              <a:off x="5715000" y="2928600"/>
              <a:ext cx="3810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Proxima Nova"/>
                  <a:ea typeface="Proxima Nova"/>
                  <a:cs typeface="Proxima Nova"/>
                  <a:sym typeface="Proxima Nova"/>
                </a:rPr>
                <a:t>s</a:t>
              </a:r>
              <a:r>
                <a:rPr lang="en" sz="1300" baseline="-25000" dirty="0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 sz="1300" baseline="-25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780F6A1-1317-4789-80D7-C151F47F1F88}"/>
                  </a:ext>
                </a:extLst>
              </p:cNvPr>
              <p:cNvSpPr txBox="1"/>
              <p:nvPr/>
            </p:nvSpPr>
            <p:spPr>
              <a:xfrm>
                <a:off x="615554" y="5118293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780F6A1-1317-4789-80D7-C151F47F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54" y="5118293"/>
                <a:ext cx="298094" cy="276999"/>
              </a:xfrm>
              <a:prstGeom prst="rect">
                <a:avLst/>
              </a:prstGeom>
              <a:blipFill>
                <a:blip r:embed="rId7"/>
                <a:stretch>
                  <a:fillRect l="-10204" r="-408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786833D-56B3-4B06-B4D0-99A3ED2F7B15}"/>
                  </a:ext>
                </a:extLst>
              </p:cNvPr>
              <p:cNvSpPr txBox="1"/>
              <p:nvPr/>
            </p:nvSpPr>
            <p:spPr>
              <a:xfrm>
                <a:off x="967096" y="4581869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786833D-56B3-4B06-B4D0-99A3ED2F7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96" y="4581869"/>
                <a:ext cx="292772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9B73B70-978B-41B7-B919-8C67FAA2A7CD}"/>
                  </a:ext>
                </a:extLst>
              </p:cNvPr>
              <p:cNvSpPr txBox="1"/>
              <p:nvPr/>
            </p:nvSpPr>
            <p:spPr>
              <a:xfrm>
                <a:off x="1733064" y="4754844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9B73B70-978B-41B7-B919-8C67FAA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64" y="4754844"/>
                <a:ext cx="298094" cy="276999"/>
              </a:xfrm>
              <a:prstGeom prst="rect">
                <a:avLst/>
              </a:prstGeom>
              <a:blipFill>
                <a:blip r:embed="rId9"/>
                <a:stretch>
                  <a:fillRect l="-10204" r="-61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7321BF95-121F-4BFE-9FAB-FBD52A28DC8C}"/>
              </a:ext>
            </a:extLst>
          </p:cNvPr>
          <p:cNvGrpSpPr/>
          <p:nvPr/>
        </p:nvGrpSpPr>
        <p:grpSpPr>
          <a:xfrm>
            <a:off x="4915434" y="5283244"/>
            <a:ext cx="2098423" cy="616243"/>
            <a:chOff x="8179484" y="5117944"/>
            <a:chExt cx="2098423" cy="616243"/>
          </a:xfrm>
        </p:grpSpPr>
        <p:pic>
          <p:nvPicPr>
            <p:cNvPr id="65" name="Google Shape;2362;p102" descr="J(a_0,...,a_H) =  \sum_{t=0}^H\gamma^tr_t">
              <a:extLst>
                <a:ext uri="{FF2B5EF4-FFF2-40B4-BE49-F238E27FC236}">
                  <a16:creationId xmlns:a16="http://schemas.microsoft.com/office/drawing/2014/main" id="{E571331B-E84A-45E8-8861-C093C8D39A2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179484" y="5117944"/>
              <a:ext cx="2098423" cy="616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2364;p102">
              <a:extLst>
                <a:ext uri="{FF2B5EF4-FFF2-40B4-BE49-F238E27FC236}">
                  <a16:creationId xmlns:a16="http://schemas.microsoft.com/office/drawing/2014/main" id="{2A1D8930-F21C-43A0-A39D-72EB2C0E5CBD}"/>
                </a:ext>
              </a:extLst>
            </p:cNvPr>
            <p:cNvSpPr/>
            <p:nvPr/>
          </p:nvSpPr>
          <p:spPr>
            <a:xfrm>
              <a:off x="8385790" y="5186895"/>
              <a:ext cx="833366" cy="471234"/>
            </a:xfrm>
            <a:prstGeom prst="roundRect">
              <a:avLst>
                <a:gd name="adj" fmla="val 8749"/>
              </a:avLst>
            </a:prstGeom>
            <a:solidFill>
              <a:srgbClr val="CC0000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51EF25B5-583D-4D5B-98F4-9BF1FEA15EE8}"/>
              </a:ext>
            </a:extLst>
          </p:cNvPr>
          <p:cNvSpPr txBox="1"/>
          <p:nvPr/>
        </p:nvSpPr>
        <p:spPr>
          <a:xfrm>
            <a:off x="3916349" y="4557291"/>
            <a:ext cx="4885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 Optimization with Action Sequence:</a:t>
            </a:r>
            <a:endParaRPr lang="zh-CN" altLang="en-US" sz="16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CF6F741-2527-4AE8-9E19-0557BFB6DEFE}"/>
                  </a:ext>
                </a:extLst>
              </p:cNvPr>
              <p:cNvSpPr txBox="1"/>
              <p:nvPr/>
            </p:nvSpPr>
            <p:spPr>
              <a:xfrm>
                <a:off x="4608849" y="4932140"/>
                <a:ext cx="288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CF6F741-2527-4AE8-9E19-0557BFB6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49" y="4932140"/>
                <a:ext cx="2882199" cy="276999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9A2A8E76-D397-4543-931F-666D87FEAB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32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Method (Optimize):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0279E0-DB95-4634-9EE1-92651DF494FA}"/>
              </a:ext>
            </a:extLst>
          </p:cNvPr>
          <p:cNvGrpSpPr/>
          <p:nvPr/>
        </p:nvGrpSpPr>
        <p:grpSpPr>
          <a:xfrm>
            <a:off x="6889663" y="4251355"/>
            <a:ext cx="1005845" cy="2268071"/>
            <a:chOff x="4225252" y="3868130"/>
            <a:chExt cx="1005845" cy="2268071"/>
          </a:xfrm>
        </p:grpSpPr>
        <p:grpSp>
          <p:nvGrpSpPr>
            <p:cNvPr id="43" name="Google Shape;1755;p84">
              <a:extLst>
                <a:ext uri="{FF2B5EF4-FFF2-40B4-BE49-F238E27FC236}">
                  <a16:creationId xmlns:a16="http://schemas.microsoft.com/office/drawing/2014/main" id="{1315B1DD-F317-4799-925B-A68285B47DCC}"/>
                </a:ext>
              </a:extLst>
            </p:cNvPr>
            <p:cNvGrpSpPr/>
            <p:nvPr/>
          </p:nvGrpSpPr>
          <p:grpSpPr>
            <a:xfrm>
              <a:off x="4292308" y="3868130"/>
              <a:ext cx="938789" cy="1842808"/>
              <a:chOff x="1143000" y="2286000"/>
              <a:chExt cx="1066800" cy="1981200"/>
            </a:xfrm>
          </p:grpSpPr>
          <p:grpSp>
            <p:nvGrpSpPr>
              <p:cNvPr id="55" name="Google Shape;1756;p84">
                <a:extLst>
                  <a:ext uri="{FF2B5EF4-FFF2-40B4-BE49-F238E27FC236}">
                    <a16:creationId xmlns:a16="http://schemas.microsoft.com/office/drawing/2014/main" id="{5333212F-A03C-49D3-B248-8FA5D0E621B3}"/>
                  </a:ext>
                </a:extLst>
              </p:cNvPr>
              <p:cNvGrpSpPr/>
              <p:nvPr/>
            </p:nvGrpSpPr>
            <p:grpSpPr>
              <a:xfrm>
                <a:off x="1219200" y="2362200"/>
                <a:ext cx="914400" cy="1905000"/>
                <a:chOff x="4572000" y="1295400"/>
                <a:chExt cx="914400" cy="1905000"/>
              </a:xfrm>
            </p:grpSpPr>
            <p:sp>
              <p:nvSpPr>
                <p:cNvPr id="83" name="Google Shape;1757;p84">
                  <a:extLst>
                    <a:ext uri="{FF2B5EF4-FFF2-40B4-BE49-F238E27FC236}">
                      <a16:creationId xmlns:a16="http://schemas.microsoft.com/office/drawing/2014/main" id="{B355FB71-932B-4686-A4F8-8E63DEBB7FFA}"/>
                    </a:ext>
                  </a:extLst>
                </p:cNvPr>
                <p:cNvSpPr/>
                <p:nvPr/>
              </p:nvSpPr>
              <p:spPr>
                <a:xfrm>
                  <a:off x="4724400" y="1371600"/>
                  <a:ext cx="304800" cy="3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12192" extrusionOk="0">
                      <a:moveTo>
                        <a:pt x="0" y="12192"/>
                      </a:moveTo>
                      <a:lnTo>
                        <a:pt x="1219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4" name="Google Shape;1758;p84">
                  <a:extLst>
                    <a:ext uri="{FF2B5EF4-FFF2-40B4-BE49-F238E27FC236}">
                      <a16:creationId xmlns:a16="http://schemas.microsoft.com/office/drawing/2014/main" id="{3AAF220E-B26C-4DC6-8093-C7C0D0BFCA6A}"/>
                    </a:ext>
                  </a:extLst>
                </p:cNvPr>
                <p:cNvSpPr/>
                <p:nvPr/>
              </p:nvSpPr>
              <p:spPr>
                <a:xfrm>
                  <a:off x="4800600" y="1752600"/>
                  <a:ext cx="1524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" h="9144" extrusionOk="0">
                      <a:moveTo>
                        <a:pt x="0" y="9144"/>
                      </a:moveTo>
                      <a:lnTo>
                        <a:pt x="609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5" name="Google Shape;1759;p84">
                  <a:extLst>
                    <a:ext uri="{FF2B5EF4-FFF2-40B4-BE49-F238E27FC236}">
                      <a16:creationId xmlns:a16="http://schemas.microsoft.com/office/drawing/2014/main" id="{368135C5-227B-413B-83FC-3B7D095B5391}"/>
                    </a:ext>
                  </a:extLst>
                </p:cNvPr>
                <p:cNvSpPr/>
                <p:nvPr/>
              </p:nvSpPr>
              <p:spPr>
                <a:xfrm>
                  <a:off x="5029200" y="1905000"/>
                  <a:ext cx="228600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6096" extrusionOk="0">
                      <a:moveTo>
                        <a:pt x="0" y="6096"/>
                      </a:moveTo>
                      <a:lnTo>
                        <a:pt x="914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" name="Google Shape;1760;p84">
                  <a:extLst>
                    <a:ext uri="{FF2B5EF4-FFF2-40B4-BE49-F238E27FC236}">
                      <a16:creationId xmlns:a16="http://schemas.microsoft.com/office/drawing/2014/main" id="{44C02DC8-9EB0-41C0-9994-E0F6CA94F8BF}"/>
                    </a:ext>
                  </a:extLst>
                </p:cNvPr>
                <p:cNvSpPr/>
                <p:nvPr/>
              </p:nvSpPr>
              <p:spPr>
                <a:xfrm>
                  <a:off x="4724400" y="2438400"/>
                  <a:ext cx="2286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9144" extrusionOk="0">
                      <a:moveTo>
                        <a:pt x="9144" y="914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7" name="Google Shape;1761;p84">
                  <a:extLst>
                    <a:ext uri="{FF2B5EF4-FFF2-40B4-BE49-F238E27FC236}">
                      <a16:creationId xmlns:a16="http://schemas.microsoft.com/office/drawing/2014/main" id="{B3BFA51E-F40B-41DB-8467-AC82960024B1}"/>
                    </a:ext>
                  </a:extLst>
                </p:cNvPr>
                <p:cNvSpPr/>
                <p:nvPr/>
              </p:nvSpPr>
              <p:spPr>
                <a:xfrm>
                  <a:off x="5334000" y="2971800"/>
                  <a:ext cx="1524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" h="9144" extrusionOk="0">
                      <a:moveTo>
                        <a:pt x="0" y="9144"/>
                      </a:moveTo>
                      <a:lnTo>
                        <a:pt x="609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" name="Google Shape;1762;p84">
                  <a:extLst>
                    <a:ext uri="{FF2B5EF4-FFF2-40B4-BE49-F238E27FC236}">
                      <a16:creationId xmlns:a16="http://schemas.microsoft.com/office/drawing/2014/main" id="{80142089-747F-4F31-AFE9-4BEC464A7DFA}"/>
                    </a:ext>
                  </a:extLst>
                </p:cNvPr>
                <p:cNvSpPr/>
                <p:nvPr/>
              </p:nvSpPr>
              <p:spPr>
                <a:xfrm>
                  <a:off x="4724400" y="2971800"/>
                  <a:ext cx="3048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3048" extrusionOk="0">
                      <a:moveTo>
                        <a:pt x="12192" y="30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9" name="Google Shape;1763;p84">
                  <a:extLst>
                    <a:ext uri="{FF2B5EF4-FFF2-40B4-BE49-F238E27FC236}">
                      <a16:creationId xmlns:a16="http://schemas.microsoft.com/office/drawing/2014/main" id="{D9874A97-DBC6-4817-856C-1D3C70871C6B}"/>
                    </a:ext>
                  </a:extLst>
                </p:cNvPr>
                <p:cNvSpPr/>
                <p:nvPr/>
              </p:nvSpPr>
              <p:spPr>
                <a:xfrm>
                  <a:off x="4724400" y="3048000"/>
                  <a:ext cx="3048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3048" extrusionOk="0">
                      <a:moveTo>
                        <a:pt x="12192" y="0"/>
                      </a:moveTo>
                      <a:lnTo>
                        <a:pt x="0" y="304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" name="Google Shape;1764;p84">
                  <a:extLst>
                    <a:ext uri="{FF2B5EF4-FFF2-40B4-BE49-F238E27FC236}">
                      <a16:creationId xmlns:a16="http://schemas.microsoft.com/office/drawing/2014/main" id="{5E80F6A9-AECE-4E86-8365-51C526AFDF0F}"/>
                    </a:ext>
                  </a:extLst>
                </p:cNvPr>
                <p:cNvSpPr/>
                <p:nvPr/>
              </p:nvSpPr>
              <p:spPr>
                <a:xfrm>
                  <a:off x="5257800" y="2895600"/>
                  <a:ext cx="76200" cy="3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12192" extrusionOk="0">
                      <a:moveTo>
                        <a:pt x="3048" y="1219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1" name="Google Shape;1765;p84">
                  <a:extLst>
                    <a:ext uri="{FF2B5EF4-FFF2-40B4-BE49-F238E27FC236}">
                      <a16:creationId xmlns:a16="http://schemas.microsoft.com/office/drawing/2014/main" id="{D764264D-575B-4AEE-B5C7-C773CADD68D5}"/>
                    </a:ext>
                  </a:extLst>
                </p:cNvPr>
                <p:cNvSpPr/>
                <p:nvPr/>
              </p:nvSpPr>
              <p:spPr>
                <a:xfrm>
                  <a:off x="5181600" y="2133600"/>
                  <a:ext cx="3048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9144" extrusionOk="0">
                      <a:moveTo>
                        <a:pt x="0" y="9144"/>
                      </a:moveTo>
                      <a:lnTo>
                        <a:pt x="1219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2" name="Google Shape;1766;p84">
                  <a:extLst>
                    <a:ext uri="{FF2B5EF4-FFF2-40B4-BE49-F238E27FC236}">
                      <a16:creationId xmlns:a16="http://schemas.microsoft.com/office/drawing/2014/main" id="{8A15D3F8-4F70-4D68-BF12-C988E2E1DB84}"/>
                    </a:ext>
                  </a:extLst>
                </p:cNvPr>
                <p:cNvSpPr/>
                <p:nvPr/>
              </p:nvSpPr>
              <p:spPr>
                <a:xfrm>
                  <a:off x="5181600" y="2362200"/>
                  <a:ext cx="228600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6096" extrusionOk="0">
                      <a:moveTo>
                        <a:pt x="0" y="0"/>
                      </a:moveTo>
                      <a:lnTo>
                        <a:pt x="9144" y="609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" name="Google Shape;1767;p84">
                  <a:extLst>
                    <a:ext uri="{FF2B5EF4-FFF2-40B4-BE49-F238E27FC236}">
                      <a16:creationId xmlns:a16="http://schemas.microsoft.com/office/drawing/2014/main" id="{D1DDBB1B-CFE7-4782-866A-40D4BC02B685}"/>
                    </a:ext>
                  </a:extLst>
                </p:cNvPr>
                <p:cNvSpPr/>
                <p:nvPr/>
              </p:nvSpPr>
              <p:spPr>
                <a:xfrm>
                  <a:off x="4648200" y="1295400"/>
                  <a:ext cx="762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15240" extrusionOk="0">
                      <a:moveTo>
                        <a:pt x="3048" y="1524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4" name="Google Shape;1768;p84">
                  <a:extLst>
                    <a:ext uri="{FF2B5EF4-FFF2-40B4-BE49-F238E27FC236}">
                      <a16:creationId xmlns:a16="http://schemas.microsoft.com/office/drawing/2014/main" id="{9329681C-4984-4C62-9C35-A68A8E8814D5}"/>
                    </a:ext>
                  </a:extLst>
                </p:cNvPr>
                <p:cNvSpPr/>
                <p:nvPr/>
              </p:nvSpPr>
              <p:spPr>
                <a:xfrm>
                  <a:off x="4572000" y="1905000"/>
                  <a:ext cx="2286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3048" extrusionOk="0">
                      <a:moveTo>
                        <a:pt x="9144" y="30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9" name="Google Shape;1769;p84">
                <a:extLst>
                  <a:ext uri="{FF2B5EF4-FFF2-40B4-BE49-F238E27FC236}">
                    <a16:creationId xmlns:a16="http://schemas.microsoft.com/office/drawing/2014/main" id="{34560E59-9F9B-4E8E-9C3C-5FDB3D099225}"/>
                  </a:ext>
                </a:extLst>
              </p:cNvPr>
              <p:cNvGrpSpPr/>
              <p:nvPr/>
            </p:nvGrpSpPr>
            <p:grpSpPr>
              <a:xfrm>
                <a:off x="1143000" y="2286000"/>
                <a:ext cx="1066800" cy="1981200"/>
                <a:chOff x="1143000" y="2133600"/>
                <a:chExt cx="1066800" cy="1981200"/>
              </a:xfrm>
            </p:grpSpPr>
            <p:grpSp>
              <p:nvGrpSpPr>
                <p:cNvPr id="70" name="Google Shape;1770;p84">
                  <a:extLst>
                    <a:ext uri="{FF2B5EF4-FFF2-40B4-BE49-F238E27FC236}">
                      <a16:creationId xmlns:a16="http://schemas.microsoft.com/office/drawing/2014/main" id="{68192805-F674-428C-9C9E-5D81BA7A46DE}"/>
                    </a:ext>
                  </a:extLst>
                </p:cNvPr>
                <p:cNvGrpSpPr/>
                <p:nvPr/>
              </p:nvGrpSpPr>
              <p:grpSpPr>
                <a:xfrm>
                  <a:off x="1143000" y="2133600"/>
                  <a:ext cx="1066800" cy="1981200"/>
                  <a:chOff x="3505200" y="1219200"/>
                  <a:chExt cx="1066800" cy="1981200"/>
                </a:xfrm>
              </p:grpSpPr>
              <p:sp>
                <p:nvSpPr>
                  <p:cNvPr id="72" name="Google Shape;1771;p84">
                    <a:extLst>
                      <a:ext uri="{FF2B5EF4-FFF2-40B4-BE49-F238E27FC236}">
                        <a16:creationId xmlns:a16="http://schemas.microsoft.com/office/drawing/2014/main" id="{313857C4-2635-4B1F-98CF-BE49E423B4A3}"/>
                      </a:ext>
                    </a:extLst>
                  </p:cNvPr>
                  <p:cNvSpPr/>
                  <p:nvPr/>
                </p:nvSpPr>
                <p:spPr>
                  <a:xfrm>
                    <a:off x="3505200" y="18288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1772;p84">
                    <a:extLst>
                      <a:ext uri="{FF2B5EF4-FFF2-40B4-BE49-F238E27FC236}">
                        <a16:creationId xmlns:a16="http://schemas.microsoft.com/office/drawing/2014/main" id="{A2C95B51-81F4-49CD-9FFF-FBA61FB8EBC3}"/>
                      </a:ext>
                    </a:extLst>
                  </p:cNvPr>
                  <p:cNvSpPr/>
                  <p:nvPr/>
                </p:nvSpPr>
                <p:spPr>
                  <a:xfrm>
                    <a:off x="3581400" y="12192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4" name="Google Shape;1773;p84">
                    <a:extLst>
                      <a:ext uri="{FF2B5EF4-FFF2-40B4-BE49-F238E27FC236}">
                        <a16:creationId xmlns:a16="http://schemas.microsoft.com/office/drawing/2014/main" id="{08C280DD-33C2-44B8-A878-CD8DF6667F1B}"/>
                      </a:ext>
                    </a:extLst>
                  </p:cNvPr>
                  <p:cNvSpPr/>
                  <p:nvPr/>
                </p:nvSpPr>
                <p:spPr>
                  <a:xfrm>
                    <a:off x="3962400" y="1295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1774;p84">
                    <a:extLst>
                      <a:ext uri="{FF2B5EF4-FFF2-40B4-BE49-F238E27FC236}">
                        <a16:creationId xmlns:a16="http://schemas.microsoft.com/office/drawing/2014/main" id="{387DA3AD-88CE-444F-AC17-44ABAB483BDE}"/>
                      </a:ext>
                    </a:extLst>
                  </p:cNvPr>
                  <p:cNvSpPr/>
                  <p:nvPr/>
                </p:nvSpPr>
                <p:spPr>
                  <a:xfrm>
                    <a:off x="3886200" y="1676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1775;p84">
                    <a:extLst>
                      <a:ext uri="{FF2B5EF4-FFF2-40B4-BE49-F238E27FC236}">
                        <a16:creationId xmlns:a16="http://schemas.microsoft.com/office/drawing/2014/main" id="{481A193E-29AB-4573-A490-E2E4478ED1BD}"/>
                      </a:ext>
                    </a:extLst>
                  </p:cNvPr>
                  <p:cNvSpPr/>
                  <p:nvPr/>
                </p:nvSpPr>
                <p:spPr>
                  <a:xfrm>
                    <a:off x="4191000" y="18288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1776;p84">
                    <a:extLst>
                      <a:ext uri="{FF2B5EF4-FFF2-40B4-BE49-F238E27FC236}">
                        <a16:creationId xmlns:a16="http://schemas.microsoft.com/office/drawing/2014/main" id="{58F4B53A-B9EB-43DE-B578-7F754C49E5F7}"/>
                      </a:ext>
                    </a:extLst>
                  </p:cNvPr>
                  <p:cNvSpPr/>
                  <p:nvPr/>
                </p:nvSpPr>
                <p:spPr>
                  <a:xfrm>
                    <a:off x="4343400" y="2438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1777;p84">
                    <a:extLst>
                      <a:ext uri="{FF2B5EF4-FFF2-40B4-BE49-F238E27FC236}">
                        <a16:creationId xmlns:a16="http://schemas.microsoft.com/office/drawing/2014/main" id="{75DAB023-BF78-4BD4-98A0-4265DD7EC65D}"/>
                      </a:ext>
                    </a:extLst>
                  </p:cNvPr>
                  <p:cNvSpPr/>
                  <p:nvPr/>
                </p:nvSpPr>
                <p:spPr>
                  <a:xfrm>
                    <a:off x="3657600" y="23622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1778;p84">
                    <a:extLst>
                      <a:ext uri="{FF2B5EF4-FFF2-40B4-BE49-F238E27FC236}">
                        <a16:creationId xmlns:a16="http://schemas.microsoft.com/office/drawing/2014/main" id="{6770BC9D-FC58-46F6-AB2D-5D7E52A4E5ED}"/>
                      </a:ext>
                    </a:extLst>
                  </p:cNvPr>
                  <p:cNvSpPr/>
                  <p:nvPr/>
                </p:nvSpPr>
                <p:spPr>
                  <a:xfrm>
                    <a:off x="4191000" y="2819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1779;p84">
                    <a:extLst>
                      <a:ext uri="{FF2B5EF4-FFF2-40B4-BE49-F238E27FC236}">
                        <a16:creationId xmlns:a16="http://schemas.microsoft.com/office/drawing/2014/main" id="{F9B8BA45-07B0-4EC2-AAAB-199F502CD0F6}"/>
                      </a:ext>
                    </a:extLst>
                  </p:cNvPr>
                  <p:cNvSpPr/>
                  <p:nvPr/>
                </p:nvSpPr>
                <p:spPr>
                  <a:xfrm>
                    <a:off x="4419600" y="28956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1780;p84">
                    <a:extLst>
                      <a:ext uri="{FF2B5EF4-FFF2-40B4-BE49-F238E27FC236}">
                        <a16:creationId xmlns:a16="http://schemas.microsoft.com/office/drawing/2014/main" id="{67142984-722C-41F1-8C75-C82D2C6750C7}"/>
                      </a:ext>
                    </a:extLst>
                  </p:cNvPr>
                  <p:cNvSpPr/>
                  <p:nvPr/>
                </p:nvSpPr>
                <p:spPr>
                  <a:xfrm>
                    <a:off x="3657600" y="30480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1781;p84">
                    <a:extLst>
                      <a:ext uri="{FF2B5EF4-FFF2-40B4-BE49-F238E27FC236}">
                        <a16:creationId xmlns:a16="http://schemas.microsoft.com/office/drawing/2014/main" id="{057C295D-559B-4977-B04F-642B6521D3A9}"/>
                      </a:ext>
                    </a:extLst>
                  </p:cNvPr>
                  <p:cNvSpPr/>
                  <p:nvPr/>
                </p:nvSpPr>
                <p:spPr>
                  <a:xfrm>
                    <a:off x="3657600" y="28956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71" name="Google Shape;1782;p84">
                  <a:extLst>
                    <a:ext uri="{FF2B5EF4-FFF2-40B4-BE49-F238E27FC236}">
                      <a16:creationId xmlns:a16="http://schemas.microsoft.com/office/drawing/2014/main" id="{33185944-E8E6-4333-8A63-64D71C03CD5D}"/>
                    </a:ext>
                  </a:extLst>
                </p:cNvPr>
                <p:cNvSpPr/>
                <p:nvPr/>
              </p:nvSpPr>
              <p:spPr>
                <a:xfrm>
                  <a:off x="2057400" y="2971800"/>
                  <a:ext cx="152400" cy="1524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" name="Google Shape;1788;p84">
              <a:extLst>
                <a:ext uri="{FF2B5EF4-FFF2-40B4-BE49-F238E27FC236}">
                  <a16:creationId xmlns:a16="http://schemas.microsoft.com/office/drawing/2014/main" id="{635E5333-5CBA-4749-BE07-A14303EA9BBB}"/>
                </a:ext>
              </a:extLst>
            </p:cNvPr>
            <p:cNvSpPr/>
            <p:nvPr/>
          </p:nvSpPr>
          <p:spPr>
            <a:xfrm>
              <a:off x="4292308" y="4151639"/>
              <a:ext cx="737620" cy="1913685"/>
            </a:xfrm>
            <a:custGeom>
              <a:avLst/>
              <a:gdLst/>
              <a:ahLst/>
              <a:cxnLst/>
              <a:rect l="l" t="t" r="r" b="b"/>
              <a:pathLst>
                <a:path w="33528" h="82296" extrusionOk="0">
                  <a:moveTo>
                    <a:pt x="27432" y="82296"/>
                  </a:moveTo>
                  <a:lnTo>
                    <a:pt x="33528" y="67056"/>
                  </a:lnTo>
                  <a:lnTo>
                    <a:pt x="21336" y="60960"/>
                  </a:lnTo>
                  <a:lnTo>
                    <a:pt x="18288" y="45720"/>
                  </a:lnTo>
                  <a:lnTo>
                    <a:pt x="27432" y="33528"/>
                  </a:lnTo>
                  <a:lnTo>
                    <a:pt x="21336" y="21336"/>
                  </a:lnTo>
                  <a:lnTo>
                    <a:pt x="12192" y="18288"/>
                  </a:lnTo>
                  <a:lnTo>
                    <a:pt x="9144" y="609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" name="Google Shape;1789;p84">
              <a:extLst>
                <a:ext uri="{FF2B5EF4-FFF2-40B4-BE49-F238E27FC236}">
                  <a16:creationId xmlns:a16="http://schemas.microsoft.com/office/drawing/2014/main" id="{A2B39D21-6FE0-4503-B358-B20B0792387E}"/>
                </a:ext>
              </a:extLst>
            </p:cNvPr>
            <p:cNvSpPr/>
            <p:nvPr/>
          </p:nvSpPr>
          <p:spPr>
            <a:xfrm>
              <a:off x="4828759" y="5923569"/>
              <a:ext cx="201169" cy="212632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1790;p84">
              <a:extLst>
                <a:ext uri="{FF2B5EF4-FFF2-40B4-BE49-F238E27FC236}">
                  <a16:creationId xmlns:a16="http://schemas.microsoft.com/office/drawing/2014/main" id="{40C8F2E4-F47E-40BB-8340-C216FDBD10F8}"/>
                </a:ext>
              </a:extLst>
            </p:cNvPr>
            <p:cNvGrpSpPr/>
            <p:nvPr/>
          </p:nvGrpSpPr>
          <p:grpSpPr>
            <a:xfrm>
              <a:off x="4225252" y="4080762"/>
              <a:ext cx="871732" cy="1701053"/>
              <a:chOff x="3429000" y="1447800"/>
              <a:chExt cx="990600" cy="1828800"/>
            </a:xfrm>
          </p:grpSpPr>
          <p:sp>
            <p:nvSpPr>
              <p:cNvPr id="47" name="Google Shape;1791;p84">
                <a:extLst>
                  <a:ext uri="{FF2B5EF4-FFF2-40B4-BE49-F238E27FC236}">
                    <a16:creationId xmlns:a16="http://schemas.microsoft.com/office/drawing/2014/main" id="{B3E902D1-8B58-4C63-B53E-1A29E73AFCE4}"/>
                  </a:ext>
                </a:extLst>
              </p:cNvPr>
              <p:cNvSpPr/>
              <p:nvPr/>
            </p:nvSpPr>
            <p:spPr>
              <a:xfrm>
                <a:off x="3886200" y="2590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92;p84">
                <a:extLst>
                  <a:ext uri="{FF2B5EF4-FFF2-40B4-BE49-F238E27FC236}">
                    <a16:creationId xmlns:a16="http://schemas.microsoft.com/office/drawing/2014/main" id="{3CDE2F3D-9AC7-4B40-BA69-E9A97DA36A61}"/>
                  </a:ext>
                </a:extLst>
              </p:cNvPr>
              <p:cNvSpPr/>
              <p:nvPr/>
            </p:nvSpPr>
            <p:spPr>
              <a:xfrm>
                <a:off x="4267200" y="3124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93;p84">
                <a:extLst>
                  <a:ext uri="{FF2B5EF4-FFF2-40B4-BE49-F238E27FC236}">
                    <a16:creationId xmlns:a16="http://schemas.microsoft.com/office/drawing/2014/main" id="{AA184367-924E-4664-92AA-71EBF14B3344}"/>
                  </a:ext>
                </a:extLst>
              </p:cNvPr>
              <p:cNvSpPr/>
              <p:nvPr/>
            </p:nvSpPr>
            <p:spPr>
              <a:xfrm>
                <a:off x="3962400" y="2971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94;p84">
                <a:extLst>
                  <a:ext uri="{FF2B5EF4-FFF2-40B4-BE49-F238E27FC236}">
                    <a16:creationId xmlns:a16="http://schemas.microsoft.com/office/drawing/2014/main" id="{52D20346-EF5C-42BF-A329-9692A29DA3BE}"/>
                  </a:ext>
                </a:extLst>
              </p:cNvPr>
              <p:cNvSpPr/>
              <p:nvPr/>
            </p:nvSpPr>
            <p:spPr>
              <a:xfrm>
                <a:off x="4114800" y="22860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95;p84">
                <a:extLst>
                  <a:ext uri="{FF2B5EF4-FFF2-40B4-BE49-F238E27FC236}">
                    <a16:creationId xmlns:a16="http://schemas.microsoft.com/office/drawing/2014/main" id="{23A59686-8858-40BE-8F9D-D8D80DFE09B9}"/>
                  </a:ext>
                </a:extLst>
              </p:cNvPr>
              <p:cNvSpPr/>
              <p:nvPr/>
            </p:nvSpPr>
            <p:spPr>
              <a:xfrm>
                <a:off x="3962400" y="1981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796;p84">
                <a:extLst>
                  <a:ext uri="{FF2B5EF4-FFF2-40B4-BE49-F238E27FC236}">
                    <a16:creationId xmlns:a16="http://schemas.microsoft.com/office/drawing/2014/main" id="{826E0AAC-BBFC-4696-9661-47FD66C95D6D}"/>
                  </a:ext>
                </a:extLst>
              </p:cNvPr>
              <p:cNvSpPr/>
              <p:nvPr/>
            </p:nvSpPr>
            <p:spPr>
              <a:xfrm>
                <a:off x="3733800" y="19050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97;p84">
                <a:extLst>
                  <a:ext uri="{FF2B5EF4-FFF2-40B4-BE49-F238E27FC236}">
                    <a16:creationId xmlns:a16="http://schemas.microsoft.com/office/drawing/2014/main" id="{D5CB4732-EDEA-40ED-AACE-2A86246129EB}"/>
                  </a:ext>
                </a:extLst>
              </p:cNvPr>
              <p:cNvSpPr/>
              <p:nvPr/>
            </p:nvSpPr>
            <p:spPr>
              <a:xfrm>
                <a:off x="3657600" y="1600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98;p84">
                <a:extLst>
                  <a:ext uri="{FF2B5EF4-FFF2-40B4-BE49-F238E27FC236}">
                    <a16:creationId xmlns:a16="http://schemas.microsoft.com/office/drawing/2014/main" id="{68DC3717-155E-4A14-9E44-D0F4AB797695}"/>
                  </a:ext>
                </a:extLst>
              </p:cNvPr>
              <p:cNvSpPr/>
              <p:nvPr/>
            </p:nvSpPr>
            <p:spPr>
              <a:xfrm>
                <a:off x="3429000" y="1447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61355B-C693-4210-B771-968CC08B48FE}"/>
              </a:ext>
            </a:extLst>
          </p:cNvPr>
          <p:cNvGrpSpPr/>
          <p:nvPr/>
        </p:nvGrpSpPr>
        <p:grpSpPr>
          <a:xfrm>
            <a:off x="-2028" y="3537487"/>
            <a:ext cx="5327887" cy="3034485"/>
            <a:chOff x="668673" y="2182321"/>
            <a:chExt cx="5327887" cy="3034485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0CD2DF6-D72E-43AC-B7F3-5CC9BF34D985}"/>
                </a:ext>
              </a:extLst>
            </p:cNvPr>
            <p:cNvGrpSpPr/>
            <p:nvPr/>
          </p:nvGrpSpPr>
          <p:grpSpPr>
            <a:xfrm>
              <a:off x="668673" y="2182321"/>
              <a:ext cx="5327887" cy="3034485"/>
              <a:chOff x="624966" y="2948404"/>
              <a:chExt cx="3712313" cy="2053695"/>
            </a:xfrm>
          </p:grpSpPr>
          <p:sp>
            <p:nvSpPr>
              <p:cNvPr id="103" name="Google Shape;2312;p102">
                <a:extLst>
                  <a:ext uri="{FF2B5EF4-FFF2-40B4-BE49-F238E27FC236}">
                    <a16:creationId xmlns:a16="http://schemas.microsoft.com/office/drawing/2014/main" id="{DB5F3133-E7CA-4449-AA2D-D475AFCE0B7C}"/>
                  </a:ext>
                </a:extLst>
              </p:cNvPr>
              <p:cNvSpPr/>
              <p:nvPr/>
            </p:nvSpPr>
            <p:spPr>
              <a:xfrm>
                <a:off x="2434717" y="3895862"/>
                <a:ext cx="228600" cy="228600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2314;p102">
                <a:extLst>
                  <a:ext uri="{FF2B5EF4-FFF2-40B4-BE49-F238E27FC236}">
                    <a16:creationId xmlns:a16="http://schemas.microsoft.com/office/drawing/2014/main" id="{699D5471-BD2B-4299-BE6B-2280FE597971}"/>
                  </a:ext>
                </a:extLst>
              </p:cNvPr>
              <p:cNvGrpSpPr/>
              <p:nvPr/>
            </p:nvGrpSpPr>
            <p:grpSpPr>
              <a:xfrm>
                <a:off x="1063117" y="3210062"/>
                <a:ext cx="2838450" cy="1447800"/>
                <a:chOff x="1123950" y="2438400"/>
                <a:chExt cx="2838450" cy="1447800"/>
              </a:xfrm>
            </p:grpSpPr>
            <p:sp>
              <p:nvSpPr>
                <p:cNvPr id="116" name="Google Shape;2315;p102">
                  <a:extLst>
                    <a:ext uri="{FF2B5EF4-FFF2-40B4-BE49-F238E27FC236}">
                      <a16:creationId xmlns:a16="http://schemas.microsoft.com/office/drawing/2014/main" id="{C44DD0C0-057A-495C-8EFC-92EA2604E8D8}"/>
                    </a:ext>
                  </a:extLst>
                </p:cNvPr>
                <p:cNvSpPr/>
                <p:nvPr/>
              </p:nvSpPr>
              <p:spPr>
                <a:xfrm>
                  <a:off x="1276350" y="2590800"/>
                  <a:ext cx="1143000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21336" extrusionOk="0">
                      <a:moveTo>
                        <a:pt x="0" y="0"/>
                      </a:moveTo>
                      <a:lnTo>
                        <a:pt x="3048" y="15240"/>
                      </a:lnTo>
                      <a:lnTo>
                        <a:pt x="18288" y="21336"/>
                      </a:lnTo>
                      <a:lnTo>
                        <a:pt x="39624" y="15240"/>
                      </a:lnTo>
                      <a:lnTo>
                        <a:pt x="45720" y="2133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7" name="Google Shape;2316;p102">
                  <a:extLst>
                    <a:ext uri="{FF2B5EF4-FFF2-40B4-BE49-F238E27FC236}">
                      <a16:creationId xmlns:a16="http://schemas.microsoft.com/office/drawing/2014/main" id="{D7062E25-4CDA-4202-BCA9-E82B84190CA2}"/>
                    </a:ext>
                  </a:extLst>
                </p:cNvPr>
                <p:cNvSpPr/>
                <p:nvPr/>
              </p:nvSpPr>
              <p:spPr>
                <a:xfrm>
                  <a:off x="2667000" y="3429000"/>
                  <a:ext cx="45720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8" h="18288" extrusionOk="0">
                      <a:moveTo>
                        <a:pt x="18288" y="18288"/>
                      </a:moveTo>
                      <a:lnTo>
                        <a:pt x="15240" y="12192"/>
                      </a:lnTo>
                      <a:lnTo>
                        <a:pt x="15240" y="12192"/>
                      </a:lnTo>
                      <a:lnTo>
                        <a:pt x="6096" y="1219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8" name="Google Shape;2317;p102">
                  <a:extLst>
                    <a:ext uri="{FF2B5EF4-FFF2-40B4-BE49-F238E27FC236}">
                      <a16:creationId xmlns:a16="http://schemas.microsoft.com/office/drawing/2014/main" id="{71AD6C89-ADB1-40F5-B630-F4A0D034B419}"/>
                    </a:ext>
                  </a:extLst>
                </p:cNvPr>
                <p:cNvSpPr/>
                <p:nvPr/>
              </p:nvSpPr>
              <p:spPr>
                <a:xfrm>
                  <a:off x="2800350" y="2438400"/>
                  <a:ext cx="838200" cy="6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432" extrusionOk="0">
                      <a:moveTo>
                        <a:pt x="33528" y="0"/>
                      </a:moveTo>
                      <a:lnTo>
                        <a:pt x="30480" y="18288"/>
                      </a:lnTo>
                      <a:lnTo>
                        <a:pt x="18288" y="27432"/>
                      </a:lnTo>
                      <a:lnTo>
                        <a:pt x="6096" y="24384"/>
                      </a:lnTo>
                      <a:lnTo>
                        <a:pt x="0" y="27432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9" name="Google Shape;2318;p102">
                  <a:extLst>
                    <a:ext uri="{FF2B5EF4-FFF2-40B4-BE49-F238E27FC236}">
                      <a16:creationId xmlns:a16="http://schemas.microsoft.com/office/drawing/2014/main" id="{DC6CA27C-6F06-437C-A418-9710B2FE1083}"/>
                    </a:ext>
                  </a:extLst>
                </p:cNvPr>
                <p:cNvSpPr/>
                <p:nvPr/>
              </p:nvSpPr>
              <p:spPr>
                <a:xfrm>
                  <a:off x="1123950" y="3352800"/>
                  <a:ext cx="12954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" h="15240" extrusionOk="0">
                      <a:moveTo>
                        <a:pt x="0" y="12192"/>
                      </a:moveTo>
                      <a:lnTo>
                        <a:pt x="15240" y="15240"/>
                      </a:lnTo>
                      <a:lnTo>
                        <a:pt x="24384" y="3048"/>
                      </a:lnTo>
                      <a:lnTo>
                        <a:pt x="36576" y="6096"/>
                      </a:lnTo>
                      <a:lnTo>
                        <a:pt x="42672" y="3048"/>
                      </a:lnTo>
                      <a:lnTo>
                        <a:pt x="5181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20" name="Google Shape;2319;p102">
                  <a:extLst>
                    <a:ext uri="{FF2B5EF4-FFF2-40B4-BE49-F238E27FC236}">
                      <a16:creationId xmlns:a16="http://schemas.microsoft.com/office/drawing/2014/main" id="{7187C5C5-822A-4BAB-907B-7F0D1A4E996B}"/>
                    </a:ext>
                  </a:extLst>
                </p:cNvPr>
                <p:cNvSpPr/>
                <p:nvPr/>
              </p:nvSpPr>
              <p:spPr>
                <a:xfrm>
                  <a:off x="2800350" y="3276600"/>
                  <a:ext cx="116205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82" h="18288" extrusionOk="0">
                      <a:moveTo>
                        <a:pt x="46482" y="18288"/>
                      </a:moveTo>
                      <a:lnTo>
                        <a:pt x="42672" y="15240"/>
                      </a:lnTo>
                      <a:lnTo>
                        <a:pt x="33528" y="9144"/>
                      </a:lnTo>
                      <a:lnTo>
                        <a:pt x="21336" y="9144"/>
                      </a:lnTo>
                      <a:lnTo>
                        <a:pt x="12192" y="304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105" name="Google Shape;2340;p102">
                <a:extLst>
                  <a:ext uri="{FF2B5EF4-FFF2-40B4-BE49-F238E27FC236}">
                    <a16:creationId xmlns:a16="http://schemas.microsoft.com/office/drawing/2014/main" id="{5B1B4A7A-F238-4B69-946F-AB1056D4C262}"/>
                  </a:ext>
                </a:extLst>
              </p:cNvPr>
              <p:cNvGrpSpPr/>
              <p:nvPr/>
            </p:nvGrpSpPr>
            <p:grpSpPr>
              <a:xfrm>
                <a:off x="624966" y="2948404"/>
                <a:ext cx="3712313" cy="2053695"/>
                <a:chOff x="533399" y="1719542"/>
                <a:chExt cx="3712313" cy="2053695"/>
              </a:xfrm>
            </p:grpSpPr>
            <p:sp>
              <p:nvSpPr>
                <p:cNvPr id="106" name="Google Shape;2341;p102">
                  <a:extLst>
                    <a:ext uri="{FF2B5EF4-FFF2-40B4-BE49-F238E27FC236}">
                      <a16:creationId xmlns:a16="http://schemas.microsoft.com/office/drawing/2014/main" id="{53C716F8-4520-4549-8DD6-B3D60A7245D3}"/>
                    </a:ext>
                  </a:extLst>
                </p:cNvPr>
                <p:cNvSpPr/>
                <p:nvPr/>
              </p:nvSpPr>
              <p:spPr>
                <a:xfrm>
                  <a:off x="1035428" y="19913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342;p102">
                  <a:extLst>
                    <a:ext uri="{FF2B5EF4-FFF2-40B4-BE49-F238E27FC236}">
                      <a16:creationId xmlns:a16="http://schemas.microsoft.com/office/drawing/2014/main" id="{14220440-A293-49BB-9C8C-2311B6F62CD3}"/>
                    </a:ext>
                  </a:extLst>
                </p:cNvPr>
                <p:cNvSpPr/>
                <p:nvPr/>
              </p:nvSpPr>
              <p:spPr>
                <a:xfrm>
                  <a:off x="819149" y="31013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343;p102">
                  <a:extLst>
                    <a:ext uri="{FF2B5EF4-FFF2-40B4-BE49-F238E27FC236}">
                      <a16:creationId xmlns:a16="http://schemas.microsoft.com/office/drawing/2014/main" id="{7C956EA4-A114-4E07-9FE3-C86C51DB7223}"/>
                    </a:ext>
                  </a:extLst>
                </p:cNvPr>
                <p:cNvSpPr/>
                <p:nvPr/>
              </p:nvSpPr>
              <p:spPr>
                <a:xfrm>
                  <a:off x="2933701" y="3425238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344;p102">
                  <a:extLst>
                    <a:ext uri="{FF2B5EF4-FFF2-40B4-BE49-F238E27FC236}">
                      <a16:creationId xmlns:a16="http://schemas.microsoft.com/office/drawing/2014/main" id="{EAC291C2-A794-42F3-933E-99D0AA0FF058}"/>
                    </a:ext>
                  </a:extLst>
                </p:cNvPr>
                <p:cNvSpPr/>
                <p:nvPr/>
              </p:nvSpPr>
              <p:spPr>
                <a:xfrm>
                  <a:off x="3409949" y="18389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345;p102">
                  <a:extLst>
                    <a:ext uri="{FF2B5EF4-FFF2-40B4-BE49-F238E27FC236}">
                      <a16:creationId xmlns:a16="http://schemas.microsoft.com/office/drawing/2014/main" id="{CA489E22-1DFC-4AE0-9318-8D8A9593C6E5}"/>
                    </a:ext>
                  </a:extLst>
                </p:cNvPr>
                <p:cNvSpPr/>
                <p:nvPr/>
              </p:nvSpPr>
              <p:spPr>
                <a:xfrm>
                  <a:off x="3788513" y="3253921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346;p102">
                  <a:extLst>
                    <a:ext uri="{FF2B5EF4-FFF2-40B4-BE49-F238E27FC236}">
                      <a16:creationId xmlns:a16="http://schemas.microsoft.com/office/drawing/2014/main" id="{296171A3-31D0-437D-8687-9643C1B0235B}"/>
                    </a:ext>
                  </a:extLst>
                </p:cNvPr>
                <p:cNvSpPr txBox="1"/>
                <p:nvPr/>
              </p:nvSpPr>
              <p:spPr>
                <a:xfrm>
                  <a:off x="3864712" y="3210721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2" name="Google Shape;2347;p102">
                  <a:extLst>
                    <a:ext uri="{FF2B5EF4-FFF2-40B4-BE49-F238E27FC236}">
                      <a16:creationId xmlns:a16="http://schemas.microsoft.com/office/drawing/2014/main" id="{24984282-4E4F-41F1-8440-8A6C493FEC1C}"/>
                    </a:ext>
                  </a:extLst>
                </p:cNvPr>
                <p:cNvSpPr txBox="1"/>
                <p:nvPr/>
              </p:nvSpPr>
              <p:spPr>
                <a:xfrm>
                  <a:off x="3124199" y="1719542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3" name="Google Shape;2348;p102">
                  <a:extLst>
                    <a:ext uri="{FF2B5EF4-FFF2-40B4-BE49-F238E27FC236}">
                      <a16:creationId xmlns:a16="http://schemas.microsoft.com/office/drawing/2014/main" id="{F5750D28-7A51-41E4-9E6C-841519C93FEC}"/>
                    </a:ext>
                  </a:extLst>
                </p:cNvPr>
                <p:cNvSpPr txBox="1"/>
                <p:nvPr/>
              </p:nvSpPr>
              <p:spPr>
                <a:xfrm>
                  <a:off x="3009901" y="3349037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 dirty="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 dirty="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4" name="Google Shape;2349;p102">
                  <a:extLst>
                    <a:ext uri="{FF2B5EF4-FFF2-40B4-BE49-F238E27FC236}">
                      <a16:creationId xmlns:a16="http://schemas.microsoft.com/office/drawing/2014/main" id="{83EB0C1E-26E0-4634-858B-C580DE2DA7E8}"/>
                    </a:ext>
                  </a:extLst>
                </p:cNvPr>
                <p:cNvSpPr txBox="1"/>
                <p:nvPr/>
              </p:nvSpPr>
              <p:spPr>
                <a:xfrm>
                  <a:off x="533399" y="2948942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5" name="Google Shape;2350;p102">
                  <a:extLst>
                    <a:ext uri="{FF2B5EF4-FFF2-40B4-BE49-F238E27FC236}">
                      <a16:creationId xmlns:a16="http://schemas.microsoft.com/office/drawing/2014/main" id="{32F8CBAC-64A1-41F0-A8EB-8FDA9133821B}"/>
                    </a:ext>
                  </a:extLst>
                </p:cNvPr>
                <p:cNvSpPr txBox="1"/>
                <p:nvPr/>
              </p:nvSpPr>
              <p:spPr>
                <a:xfrm>
                  <a:off x="1143000" y="1785600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E3D7B297-6221-47C3-A5FF-BCF20401B9D3}"/>
                    </a:ext>
                  </a:extLst>
                </p:cNvPr>
                <p:cNvSpPr txBox="1"/>
                <p:nvPr/>
              </p:nvSpPr>
              <p:spPr>
                <a:xfrm>
                  <a:off x="827082" y="3113479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28E8BCE-BDD6-4913-B8FA-07CC8D2DB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082" y="3113479"/>
                  <a:ext cx="72212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90" t="-4444" r="-11864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884E30F-6A6A-4B43-9266-E56D54362BD6}"/>
                    </a:ext>
                  </a:extLst>
                </p:cNvPr>
                <p:cNvSpPr txBox="1"/>
                <p:nvPr/>
              </p:nvSpPr>
              <p:spPr>
                <a:xfrm>
                  <a:off x="1403091" y="3580198"/>
                  <a:ext cx="7167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248E9BCD-FDAB-4D3D-AC25-4ABEBDE1F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091" y="3580198"/>
                  <a:ext cx="716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90" t="-2174" r="-11017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AF6FF52D-8BBF-47BA-9416-3BB1D4BC10AB}"/>
                    </a:ext>
                  </a:extLst>
                </p:cNvPr>
                <p:cNvSpPr txBox="1"/>
                <p:nvPr/>
              </p:nvSpPr>
              <p:spPr>
                <a:xfrm>
                  <a:off x="2367973" y="3458673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58A1DD88-6CC8-47BD-90AF-2C8DAFB88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973" y="3458673"/>
                  <a:ext cx="72212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61" t="-2174" r="-1092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8280E039-989F-4CDE-A716-4C911C66B614}"/>
                    </a:ext>
                  </a:extLst>
                </p:cNvPr>
                <p:cNvSpPr txBox="1"/>
                <p:nvPr/>
              </p:nvSpPr>
              <p:spPr>
                <a:xfrm>
                  <a:off x="4924124" y="2793751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991943DC-BB33-4BDC-98C6-5991AE8E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24" y="2793751"/>
                  <a:ext cx="72212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90" t="-2174" r="-1186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B3AF186B-491E-46E4-A2F9-F625E6A83A6D}"/>
                    </a:ext>
                  </a:extLst>
                </p:cNvPr>
                <p:cNvSpPr txBox="1"/>
                <p:nvPr/>
              </p:nvSpPr>
              <p:spPr>
                <a:xfrm>
                  <a:off x="4613445" y="3357315"/>
                  <a:ext cx="7167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C4BB87FF-4D52-4A8B-A3B4-2DB0550FA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445" y="3357315"/>
                  <a:ext cx="71679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419" t="-4444" r="-1196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7BBF821-B9B7-4020-A10E-7A8C20C78876}"/>
                    </a:ext>
                  </a:extLst>
                </p:cNvPr>
                <p:cNvSpPr txBox="1"/>
                <p:nvPr/>
              </p:nvSpPr>
              <p:spPr>
                <a:xfrm>
                  <a:off x="3770988" y="3085611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0C9905AD-A064-4B9B-B6ED-4232E4C62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988" y="3085611"/>
                  <a:ext cx="7221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90" t="-2174" r="-1186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F00EE56B-F3E9-4F1F-AC98-AA9E967B8AD6}"/>
              </a:ext>
            </a:extLst>
          </p:cNvPr>
          <p:cNvSpPr/>
          <p:nvPr/>
        </p:nvSpPr>
        <p:spPr bwMode="auto">
          <a:xfrm>
            <a:off x="5615458" y="5053285"/>
            <a:ext cx="751371" cy="275009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7ED7959-CEC7-4650-A8F4-16AC2AE17C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  <p:sp>
        <p:nvSpPr>
          <p:cNvPr id="123" name="文本框 122">
            <a:extLst>
              <a:ext uri="{FF2B5EF4-FFF2-40B4-BE49-F238E27FC236}">
                <a16:creationId xmlns:a16="http://schemas.microsoft.com/office/drawing/2014/main" id="{C8A4C37C-8695-4B61-AA56-D6BD4114B68D}"/>
              </a:ext>
            </a:extLst>
          </p:cNvPr>
          <p:cNvSpPr txBox="1"/>
          <p:nvPr/>
        </p:nvSpPr>
        <p:spPr>
          <a:xfrm>
            <a:off x="5353060" y="3595701"/>
            <a:ext cx="381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</a:t>
            </a:r>
            <a:r>
              <a:rPr lang="en-US" altLang="zh-CN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model-generated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and apply additional policy updates.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29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3F4F237-896F-42F0-B27B-B04A4CA94C03}"/>
              </a:ext>
            </a:extLst>
          </p:cNvPr>
          <p:cNvSpPr/>
          <p:nvPr/>
        </p:nvSpPr>
        <p:spPr>
          <a:xfrm>
            <a:off x="0" y="1153350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/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Collect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Google Shape;277;p32">
                <a:extLst>
                  <a:ext uri="{FF2B5EF4-FFF2-40B4-BE49-F238E27FC236}">
                    <a16:creationId xmlns:a16="http://schemas.microsoft.com/office/drawing/2014/main" id="{0B89A288-BBCE-48B3-B683-0CDE5CC8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2" y="1584237"/>
                <a:ext cx="3302826" cy="430887"/>
              </a:xfrm>
              <a:prstGeom prst="rect">
                <a:avLst/>
              </a:prstGeom>
              <a:blipFill>
                <a:blip r:embed="rId3"/>
                <a:stretch>
                  <a:fillRect l="-1476" b="-21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/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Proxima Nova"/>
                    <a:cs typeface="Times New Roman" panose="02020603050405020304" pitchFamily="18" charset="0"/>
                    <a:sym typeface="Proxima Nova"/>
                  </a:rPr>
                  <a:t>Learn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roxima Nova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minimize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Google Shape;277;p32">
                <a:extLst>
                  <a:ext uri="{FF2B5EF4-FFF2-40B4-BE49-F238E27FC236}">
                    <a16:creationId xmlns:a16="http://schemas.microsoft.com/office/drawing/2014/main" id="{6AB7D0E5-10BB-4FB2-8BA3-C8C3E0FE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1" y="2048324"/>
                <a:ext cx="4160681" cy="1025076"/>
              </a:xfrm>
              <a:prstGeom prst="rect">
                <a:avLst/>
              </a:prstGeom>
              <a:blipFill>
                <a:blip r:embed="rId4"/>
                <a:stretch>
                  <a:fillRect l="-1171" r="-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670EC5D-0059-4A6F-86B3-AC0C1AFF4979}"/>
              </a:ext>
            </a:extLst>
          </p:cNvPr>
          <p:cNvSpPr/>
          <p:nvPr/>
        </p:nvSpPr>
        <p:spPr>
          <a:xfrm>
            <a:off x="-2028" y="3213556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Method (Optimize):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61355B-C693-4210-B771-968CC08B48FE}"/>
              </a:ext>
            </a:extLst>
          </p:cNvPr>
          <p:cNvGrpSpPr/>
          <p:nvPr/>
        </p:nvGrpSpPr>
        <p:grpSpPr>
          <a:xfrm>
            <a:off x="-2028" y="3541076"/>
            <a:ext cx="5327887" cy="3034485"/>
            <a:chOff x="668673" y="2182321"/>
            <a:chExt cx="5327887" cy="3034485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0CD2DF6-D72E-43AC-B7F3-5CC9BF34D985}"/>
                </a:ext>
              </a:extLst>
            </p:cNvPr>
            <p:cNvGrpSpPr/>
            <p:nvPr/>
          </p:nvGrpSpPr>
          <p:grpSpPr>
            <a:xfrm>
              <a:off x="668673" y="2182321"/>
              <a:ext cx="5327887" cy="3034485"/>
              <a:chOff x="624966" y="2948404"/>
              <a:chExt cx="3712313" cy="2053695"/>
            </a:xfrm>
          </p:grpSpPr>
          <p:sp>
            <p:nvSpPr>
              <p:cNvPr id="103" name="Google Shape;2312;p102">
                <a:extLst>
                  <a:ext uri="{FF2B5EF4-FFF2-40B4-BE49-F238E27FC236}">
                    <a16:creationId xmlns:a16="http://schemas.microsoft.com/office/drawing/2014/main" id="{DB5F3133-E7CA-4449-AA2D-D475AFCE0B7C}"/>
                  </a:ext>
                </a:extLst>
              </p:cNvPr>
              <p:cNvSpPr/>
              <p:nvPr/>
            </p:nvSpPr>
            <p:spPr>
              <a:xfrm>
                <a:off x="2434717" y="3895862"/>
                <a:ext cx="228600" cy="228600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2314;p102">
                <a:extLst>
                  <a:ext uri="{FF2B5EF4-FFF2-40B4-BE49-F238E27FC236}">
                    <a16:creationId xmlns:a16="http://schemas.microsoft.com/office/drawing/2014/main" id="{699D5471-BD2B-4299-BE6B-2280FE597971}"/>
                  </a:ext>
                </a:extLst>
              </p:cNvPr>
              <p:cNvGrpSpPr/>
              <p:nvPr/>
            </p:nvGrpSpPr>
            <p:grpSpPr>
              <a:xfrm>
                <a:off x="1063117" y="3210062"/>
                <a:ext cx="2838450" cy="1447800"/>
                <a:chOff x="1123950" y="2438400"/>
                <a:chExt cx="2838450" cy="1447800"/>
              </a:xfrm>
            </p:grpSpPr>
            <p:sp>
              <p:nvSpPr>
                <p:cNvPr id="116" name="Google Shape;2315;p102">
                  <a:extLst>
                    <a:ext uri="{FF2B5EF4-FFF2-40B4-BE49-F238E27FC236}">
                      <a16:creationId xmlns:a16="http://schemas.microsoft.com/office/drawing/2014/main" id="{C44DD0C0-057A-495C-8EFC-92EA2604E8D8}"/>
                    </a:ext>
                  </a:extLst>
                </p:cNvPr>
                <p:cNvSpPr/>
                <p:nvPr/>
              </p:nvSpPr>
              <p:spPr>
                <a:xfrm>
                  <a:off x="1276350" y="2590800"/>
                  <a:ext cx="1143000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21336" extrusionOk="0">
                      <a:moveTo>
                        <a:pt x="0" y="0"/>
                      </a:moveTo>
                      <a:lnTo>
                        <a:pt x="3048" y="15240"/>
                      </a:lnTo>
                      <a:lnTo>
                        <a:pt x="18288" y="21336"/>
                      </a:lnTo>
                      <a:lnTo>
                        <a:pt x="39624" y="15240"/>
                      </a:lnTo>
                      <a:lnTo>
                        <a:pt x="45720" y="2133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7" name="Google Shape;2316;p102">
                  <a:extLst>
                    <a:ext uri="{FF2B5EF4-FFF2-40B4-BE49-F238E27FC236}">
                      <a16:creationId xmlns:a16="http://schemas.microsoft.com/office/drawing/2014/main" id="{D7062E25-4CDA-4202-BCA9-E82B84190CA2}"/>
                    </a:ext>
                  </a:extLst>
                </p:cNvPr>
                <p:cNvSpPr/>
                <p:nvPr/>
              </p:nvSpPr>
              <p:spPr>
                <a:xfrm>
                  <a:off x="2667000" y="3429000"/>
                  <a:ext cx="45720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8" h="18288" extrusionOk="0">
                      <a:moveTo>
                        <a:pt x="18288" y="18288"/>
                      </a:moveTo>
                      <a:lnTo>
                        <a:pt x="15240" y="12192"/>
                      </a:lnTo>
                      <a:lnTo>
                        <a:pt x="15240" y="12192"/>
                      </a:lnTo>
                      <a:lnTo>
                        <a:pt x="6096" y="1219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8" name="Google Shape;2317;p102">
                  <a:extLst>
                    <a:ext uri="{FF2B5EF4-FFF2-40B4-BE49-F238E27FC236}">
                      <a16:creationId xmlns:a16="http://schemas.microsoft.com/office/drawing/2014/main" id="{71AD6C89-ADB1-40F5-B630-F4A0D034B419}"/>
                    </a:ext>
                  </a:extLst>
                </p:cNvPr>
                <p:cNvSpPr/>
                <p:nvPr/>
              </p:nvSpPr>
              <p:spPr>
                <a:xfrm>
                  <a:off x="2800350" y="2438400"/>
                  <a:ext cx="838200" cy="6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8" h="27432" extrusionOk="0">
                      <a:moveTo>
                        <a:pt x="33528" y="0"/>
                      </a:moveTo>
                      <a:lnTo>
                        <a:pt x="30480" y="18288"/>
                      </a:lnTo>
                      <a:lnTo>
                        <a:pt x="18288" y="27432"/>
                      </a:lnTo>
                      <a:lnTo>
                        <a:pt x="6096" y="24384"/>
                      </a:lnTo>
                      <a:lnTo>
                        <a:pt x="0" y="27432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19" name="Google Shape;2318;p102">
                  <a:extLst>
                    <a:ext uri="{FF2B5EF4-FFF2-40B4-BE49-F238E27FC236}">
                      <a16:creationId xmlns:a16="http://schemas.microsoft.com/office/drawing/2014/main" id="{DC6CA27C-6F06-437C-A418-9710B2FE1083}"/>
                    </a:ext>
                  </a:extLst>
                </p:cNvPr>
                <p:cNvSpPr/>
                <p:nvPr/>
              </p:nvSpPr>
              <p:spPr>
                <a:xfrm>
                  <a:off x="1123950" y="3352800"/>
                  <a:ext cx="12954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6" h="15240" extrusionOk="0">
                      <a:moveTo>
                        <a:pt x="0" y="12192"/>
                      </a:moveTo>
                      <a:lnTo>
                        <a:pt x="15240" y="15240"/>
                      </a:lnTo>
                      <a:lnTo>
                        <a:pt x="24384" y="3048"/>
                      </a:lnTo>
                      <a:lnTo>
                        <a:pt x="36576" y="6096"/>
                      </a:lnTo>
                      <a:lnTo>
                        <a:pt x="42672" y="3048"/>
                      </a:lnTo>
                      <a:lnTo>
                        <a:pt x="5181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120" name="Google Shape;2319;p102">
                  <a:extLst>
                    <a:ext uri="{FF2B5EF4-FFF2-40B4-BE49-F238E27FC236}">
                      <a16:creationId xmlns:a16="http://schemas.microsoft.com/office/drawing/2014/main" id="{7187C5C5-822A-4BAB-907B-7F0D1A4E996B}"/>
                    </a:ext>
                  </a:extLst>
                </p:cNvPr>
                <p:cNvSpPr/>
                <p:nvPr/>
              </p:nvSpPr>
              <p:spPr>
                <a:xfrm>
                  <a:off x="2800350" y="3276600"/>
                  <a:ext cx="116205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82" h="18288" extrusionOk="0">
                      <a:moveTo>
                        <a:pt x="46482" y="18288"/>
                      </a:moveTo>
                      <a:lnTo>
                        <a:pt x="42672" y="15240"/>
                      </a:lnTo>
                      <a:lnTo>
                        <a:pt x="33528" y="9144"/>
                      </a:lnTo>
                      <a:lnTo>
                        <a:pt x="21336" y="9144"/>
                      </a:lnTo>
                      <a:lnTo>
                        <a:pt x="12192" y="304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105" name="Google Shape;2340;p102">
                <a:extLst>
                  <a:ext uri="{FF2B5EF4-FFF2-40B4-BE49-F238E27FC236}">
                    <a16:creationId xmlns:a16="http://schemas.microsoft.com/office/drawing/2014/main" id="{5B1B4A7A-F238-4B69-946F-AB1056D4C262}"/>
                  </a:ext>
                </a:extLst>
              </p:cNvPr>
              <p:cNvGrpSpPr/>
              <p:nvPr/>
            </p:nvGrpSpPr>
            <p:grpSpPr>
              <a:xfrm>
                <a:off x="624966" y="2948404"/>
                <a:ext cx="3712313" cy="2053695"/>
                <a:chOff x="533399" y="1719542"/>
                <a:chExt cx="3712313" cy="2053695"/>
              </a:xfrm>
            </p:grpSpPr>
            <p:sp>
              <p:nvSpPr>
                <p:cNvPr id="106" name="Google Shape;2341;p102">
                  <a:extLst>
                    <a:ext uri="{FF2B5EF4-FFF2-40B4-BE49-F238E27FC236}">
                      <a16:creationId xmlns:a16="http://schemas.microsoft.com/office/drawing/2014/main" id="{53C716F8-4520-4549-8DD6-B3D60A7245D3}"/>
                    </a:ext>
                  </a:extLst>
                </p:cNvPr>
                <p:cNvSpPr/>
                <p:nvPr/>
              </p:nvSpPr>
              <p:spPr>
                <a:xfrm>
                  <a:off x="1035428" y="19913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342;p102">
                  <a:extLst>
                    <a:ext uri="{FF2B5EF4-FFF2-40B4-BE49-F238E27FC236}">
                      <a16:creationId xmlns:a16="http://schemas.microsoft.com/office/drawing/2014/main" id="{14220440-A293-49BB-9C8C-2311B6F62CD3}"/>
                    </a:ext>
                  </a:extLst>
                </p:cNvPr>
                <p:cNvSpPr/>
                <p:nvPr/>
              </p:nvSpPr>
              <p:spPr>
                <a:xfrm>
                  <a:off x="819149" y="31013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343;p102">
                  <a:extLst>
                    <a:ext uri="{FF2B5EF4-FFF2-40B4-BE49-F238E27FC236}">
                      <a16:creationId xmlns:a16="http://schemas.microsoft.com/office/drawing/2014/main" id="{7C956EA4-A114-4E07-9FE3-C86C51DB7223}"/>
                    </a:ext>
                  </a:extLst>
                </p:cNvPr>
                <p:cNvSpPr/>
                <p:nvPr/>
              </p:nvSpPr>
              <p:spPr>
                <a:xfrm>
                  <a:off x="2933701" y="3425238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344;p102">
                  <a:extLst>
                    <a:ext uri="{FF2B5EF4-FFF2-40B4-BE49-F238E27FC236}">
                      <a16:creationId xmlns:a16="http://schemas.microsoft.com/office/drawing/2014/main" id="{EAC291C2-A794-42F3-933E-99D0AA0FF058}"/>
                    </a:ext>
                  </a:extLst>
                </p:cNvPr>
                <p:cNvSpPr/>
                <p:nvPr/>
              </p:nvSpPr>
              <p:spPr>
                <a:xfrm>
                  <a:off x="3409949" y="1838942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345;p102">
                  <a:extLst>
                    <a:ext uri="{FF2B5EF4-FFF2-40B4-BE49-F238E27FC236}">
                      <a16:creationId xmlns:a16="http://schemas.microsoft.com/office/drawing/2014/main" id="{CA489E22-1DFC-4AE0-9318-8D8A9593C6E5}"/>
                    </a:ext>
                  </a:extLst>
                </p:cNvPr>
                <p:cNvSpPr/>
                <p:nvPr/>
              </p:nvSpPr>
              <p:spPr>
                <a:xfrm>
                  <a:off x="3788513" y="3253921"/>
                  <a:ext cx="152400" cy="152400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346;p102">
                  <a:extLst>
                    <a:ext uri="{FF2B5EF4-FFF2-40B4-BE49-F238E27FC236}">
                      <a16:creationId xmlns:a16="http://schemas.microsoft.com/office/drawing/2014/main" id="{296171A3-31D0-437D-8687-9643C1B0235B}"/>
                    </a:ext>
                  </a:extLst>
                </p:cNvPr>
                <p:cNvSpPr txBox="1"/>
                <p:nvPr/>
              </p:nvSpPr>
              <p:spPr>
                <a:xfrm>
                  <a:off x="3864712" y="3210721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2" name="Google Shape;2347;p102">
                  <a:extLst>
                    <a:ext uri="{FF2B5EF4-FFF2-40B4-BE49-F238E27FC236}">
                      <a16:creationId xmlns:a16="http://schemas.microsoft.com/office/drawing/2014/main" id="{24984282-4E4F-41F1-8440-8A6C493FEC1C}"/>
                    </a:ext>
                  </a:extLst>
                </p:cNvPr>
                <p:cNvSpPr txBox="1"/>
                <p:nvPr/>
              </p:nvSpPr>
              <p:spPr>
                <a:xfrm>
                  <a:off x="3124199" y="1719542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3" name="Google Shape;2348;p102">
                  <a:extLst>
                    <a:ext uri="{FF2B5EF4-FFF2-40B4-BE49-F238E27FC236}">
                      <a16:creationId xmlns:a16="http://schemas.microsoft.com/office/drawing/2014/main" id="{F5750D28-7A51-41E4-9E6C-841519C93FEC}"/>
                    </a:ext>
                  </a:extLst>
                </p:cNvPr>
                <p:cNvSpPr txBox="1"/>
                <p:nvPr/>
              </p:nvSpPr>
              <p:spPr>
                <a:xfrm>
                  <a:off x="3009901" y="3349037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 dirty="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 dirty="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4" name="Google Shape;2349;p102">
                  <a:extLst>
                    <a:ext uri="{FF2B5EF4-FFF2-40B4-BE49-F238E27FC236}">
                      <a16:creationId xmlns:a16="http://schemas.microsoft.com/office/drawing/2014/main" id="{83EB0C1E-26E0-4634-858B-C580DE2DA7E8}"/>
                    </a:ext>
                  </a:extLst>
                </p:cNvPr>
                <p:cNvSpPr txBox="1"/>
                <p:nvPr/>
              </p:nvSpPr>
              <p:spPr>
                <a:xfrm>
                  <a:off x="533399" y="2948942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sp>
              <p:nvSpPr>
                <p:cNvPr id="115" name="Google Shape;2350;p102">
                  <a:extLst>
                    <a:ext uri="{FF2B5EF4-FFF2-40B4-BE49-F238E27FC236}">
                      <a16:creationId xmlns:a16="http://schemas.microsoft.com/office/drawing/2014/main" id="{32F8CBAC-64A1-41F0-A8EB-8FDA9133821B}"/>
                    </a:ext>
                  </a:extLst>
                </p:cNvPr>
                <p:cNvSpPr txBox="1"/>
                <p:nvPr/>
              </p:nvSpPr>
              <p:spPr>
                <a:xfrm>
                  <a:off x="1143000" y="1785600"/>
                  <a:ext cx="381000" cy="42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s</a:t>
                  </a:r>
                  <a:r>
                    <a:rPr lang="en" sz="1300" baseline="-25000">
                      <a:solidFill>
                        <a:srgbClr val="3D85C6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0</a:t>
                  </a:r>
                  <a:endParaRPr sz="1300" baseline="-25000">
                    <a:solidFill>
                      <a:srgbClr val="3D85C6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E3D7B297-6221-47C3-A5FF-BCF20401B9D3}"/>
                    </a:ext>
                  </a:extLst>
                </p:cNvPr>
                <p:cNvSpPr txBox="1"/>
                <p:nvPr/>
              </p:nvSpPr>
              <p:spPr>
                <a:xfrm>
                  <a:off x="827082" y="3113479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E3D7B297-6221-47C3-A5FF-BCF20401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082" y="3113479"/>
                  <a:ext cx="72212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90" t="-2222" r="-11864" b="-3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884E30F-6A6A-4B43-9266-E56D54362BD6}"/>
                    </a:ext>
                  </a:extLst>
                </p:cNvPr>
                <p:cNvSpPr txBox="1"/>
                <p:nvPr/>
              </p:nvSpPr>
              <p:spPr>
                <a:xfrm>
                  <a:off x="1403091" y="3580198"/>
                  <a:ext cx="7167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C884E30F-6A6A-4B43-9266-E56D54362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091" y="3580198"/>
                  <a:ext cx="716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90" r="-11017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AF6FF52D-8BBF-47BA-9416-3BB1D4BC10AB}"/>
                    </a:ext>
                  </a:extLst>
                </p:cNvPr>
                <p:cNvSpPr txBox="1"/>
                <p:nvPr/>
              </p:nvSpPr>
              <p:spPr>
                <a:xfrm>
                  <a:off x="2367973" y="3458673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AF6FF52D-8BBF-47BA-9416-3BB1D4BC1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973" y="3458673"/>
                  <a:ext cx="72212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61" r="-10924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8280E039-989F-4CDE-A716-4C911C66B614}"/>
                    </a:ext>
                  </a:extLst>
                </p:cNvPr>
                <p:cNvSpPr txBox="1"/>
                <p:nvPr/>
              </p:nvSpPr>
              <p:spPr>
                <a:xfrm>
                  <a:off x="4924124" y="2793751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991943DC-BB33-4BDC-98C6-5991AE8E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24" y="2793751"/>
                  <a:ext cx="72212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90" t="-2174" r="-1186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B3AF186B-491E-46E4-A2F9-F625E6A83A6D}"/>
                    </a:ext>
                  </a:extLst>
                </p:cNvPr>
                <p:cNvSpPr txBox="1"/>
                <p:nvPr/>
              </p:nvSpPr>
              <p:spPr>
                <a:xfrm>
                  <a:off x="4613445" y="3357315"/>
                  <a:ext cx="7167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C4BB87FF-4D52-4A8B-A3B4-2DB0550FA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445" y="3357315"/>
                  <a:ext cx="71679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419" t="-4444" r="-1196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7BBF821-B9B7-4020-A10E-7A8C20C78876}"/>
                    </a:ext>
                  </a:extLst>
                </p:cNvPr>
                <p:cNvSpPr txBox="1"/>
                <p:nvPr/>
              </p:nvSpPr>
              <p:spPr>
                <a:xfrm>
                  <a:off x="3770988" y="3085611"/>
                  <a:ext cx="72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0C9905AD-A064-4B9B-B6ED-4232E4C62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988" y="3085611"/>
                  <a:ext cx="7221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90" t="-2174" r="-1186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19074687-39CE-4010-8601-60CF854A18C8}"/>
              </a:ext>
            </a:extLst>
          </p:cNvPr>
          <p:cNvGrpSpPr/>
          <p:nvPr/>
        </p:nvGrpSpPr>
        <p:grpSpPr>
          <a:xfrm>
            <a:off x="5514198" y="4959438"/>
            <a:ext cx="3101711" cy="623349"/>
            <a:chOff x="1914092" y="5110838"/>
            <a:chExt cx="3101711" cy="623349"/>
          </a:xfrm>
        </p:grpSpPr>
        <p:pic>
          <p:nvPicPr>
            <p:cNvPr id="123" name="Google Shape;2356;p102" descr="J(\theta) = \mathbb{E}_{s_0}[ \sum_{t=0}^H\gamma^tr_t],\quad a_t=\pi_{\theta}(s_t)">
              <a:extLst>
                <a:ext uri="{FF2B5EF4-FFF2-40B4-BE49-F238E27FC236}">
                  <a16:creationId xmlns:a16="http://schemas.microsoft.com/office/drawing/2014/main" id="{8D0967CD-C9EC-48C1-A7EF-042D710262F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914092" y="5110838"/>
              <a:ext cx="3005420" cy="62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364;p102">
              <a:extLst>
                <a:ext uri="{FF2B5EF4-FFF2-40B4-BE49-F238E27FC236}">
                  <a16:creationId xmlns:a16="http://schemas.microsoft.com/office/drawing/2014/main" id="{065B55CF-EB45-42B9-9863-BAA02D130629}"/>
                </a:ext>
              </a:extLst>
            </p:cNvPr>
            <p:cNvSpPr/>
            <p:nvPr/>
          </p:nvSpPr>
          <p:spPr>
            <a:xfrm>
              <a:off x="2553137" y="5202559"/>
              <a:ext cx="304800" cy="471234"/>
            </a:xfrm>
            <a:prstGeom prst="roundRect">
              <a:avLst>
                <a:gd name="adj" fmla="val 8749"/>
              </a:avLst>
            </a:prstGeom>
            <a:solidFill>
              <a:srgbClr val="CC0000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64;p102">
              <a:extLst>
                <a:ext uri="{FF2B5EF4-FFF2-40B4-BE49-F238E27FC236}">
                  <a16:creationId xmlns:a16="http://schemas.microsoft.com/office/drawing/2014/main" id="{AE6068A3-2C7D-4E70-8010-7BFADA5061AA}"/>
                </a:ext>
              </a:extLst>
            </p:cNvPr>
            <p:cNvSpPr/>
            <p:nvPr/>
          </p:nvSpPr>
          <p:spPr>
            <a:xfrm>
              <a:off x="3863449" y="5186895"/>
              <a:ext cx="1152354" cy="471234"/>
            </a:xfrm>
            <a:prstGeom prst="roundRect">
              <a:avLst>
                <a:gd name="adj" fmla="val 8749"/>
              </a:avLst>
            </a:prstGeom>
            <a:solidFill>
              <a:srgbClr val="CC0000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E7D0F308-ABE8-42E3-AB31-3E6DB24B2817}"/>
                  </a:ext>
                </a:extLst>
              </p:cNvPr>
              <p:cNvSpPr txBox="1"/>
              <p:nvPr/>
            </p:nvSpPr>
            <p:spPr>
              <a:xfrm>
                <a:off x="5448296" y="4577088"/>
                <a:ext cx="3645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E7D0F308-ABE8-42E3-AB31-3E6DB24B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296" y="4577088"/>
                <a:ext cx="3645357" cy="276999"/>
              </a:xfrm>
              <a:prstGeom prst="rect">
                <a:avLst/>
              </a:prstGeom>
              <a:blipFill>
                <a:blip r:embed="rId13"/>
                <a:stretch>
                  <a:fillRect l="-33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4F30ED0-7C0F-4426-A00B-FF148F0C2F25}"/>
                  </a:ext>
                </a:extLst>
              </p:cNvPr>
              <p:cNvSpPr txBox="1"/>
              <p:nvPr/>
            </p:nvSpPr>
            <p:spPr>
              <a:xfrm>
                <a:off x="5325859" y="4090951"/>
                <a:ext cx="37677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Optimization with parameter 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zh-CN" altLang="en-US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4F30ED0-7C0F-4426-A00B-FF148F0C2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59" y="4090951"/>
                <a:ext cx="3767794" cy="338554"/>
              </a:xfrm>
              <a:prstGeom prst="rect">
                <a:avLst/>
              </a:prstGeom>
              <a:blipFill>
                <a:blip r:embed="rId14"/>
                <a:stretch>
                  <a:fillRect l="-97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5092F428-2789-45AE-AAF0-31D6206795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75" y="1182600"/>
            <a:ext cx="4165373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545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FB26FFD-739A-436E-8B48-B75162595D86}"/>
              </a:ext>
            </a:extLst>
          </p:cNvPr>
          <p:cNvGrpSpPr/>
          <p:nvPr/>
        </p:nvGrpSpPr>
        <p:grpSpPr>
          <a:xfrm>
            <a:off x="145000" y="1946819"/>
            <a:ext cx="5665053" cy="2420595"/>
            <a:chOff x="533400" y="1980228"/>
            <a:chExt cx="6611626" cy="2420595"/>
          </a:xfrm>
        </p:grpSpPr>
        <p:grpSp>
          <p:nvGrpSpPr>
            <p:cNvPr id="44" name="Google Shape;412;p38">
              <a:extLst>
                <a:ext uri="{FF2B5EF4-FFF2-40B4-BE49-F238E27FC236}">
                  <a16:creationId xmlns:a16="http://schemas.microsoft.com/office/drawing/2014/main" id="{89CD2A42-4F28-4B0A-BE1B-91343DF24592}"/>
                </a:ext>
              </a:extLst>
            </p:cNvPr>
            <p:cNvGrpSpPr/>
            <p:nvPr/>
          </p:nvGrpSpPr>
          <p:grpSpPr>
            <a:xfrm>
              <a:off x="4253562" y="3288779"/>
              <a:ext cx="1917277" cy="247310"/>
              <a:chOff x="1158295" y="2697304"/>
              <a:chExt cx="1917277" cy="247310"/>
            </a:xfrm>
          </p:grpSpPr>
          <p:sp>
            <p:nvSpPr>
              <p:cNvPr id="69" name="Google Shape;414;p38">
                <a:extLst>
                  <a:ext uri="{FF2B5EF4-FFF2-40B4-BE49-F238E27FC236}">
                    <a16:creationId xmlns:a16="http://schemas.microsoft.com/office/drawing/2014/main" id="{41C3A4AA-7AFA-4D9B-B3F0-EC08B37190D0}"/>
                  </a:ext>
                </a:extLst>
              </p:cNvPr>
              <p:cNvSpPr/>
              <p:nvPr/>
            </p:nvSpPr>
            <p:spPr>
              <a:xfrm>
                <a:off x="2846972" y="2697304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Google Shape;416;p38">
                <a:extLst>
                  <a:ext uri="{FF2B5EF4-FFF2-40B4-BE49-F238E27FC236}">
                    <a16:creationId xmlns:a16="http://schemas.microsoft.com/office/drawing/2014/main" id="{DC42340E-A093-443F-878E-19DF56B97E3D}"/>
                  </a:ext>
                </a:extLst>
              </p:cNvPr>
              <p:cNvSpPr/>
              <p:nvPr/>
            </p:nvSpPr>
            <p:spPr>
              <a:xfrm>
                <a:off x="1158295" y="2716014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Google Shape;418;p38">
              <a:extLst>
                <a:ext uri="{FF2B5EF4-FFF2-40B4-BE49-F238E27FC236}">
                  <a16:creationId xmlns:a16="http://schemas.microsoft.com/office/drawing/2014/main" id="{6F4080F5-24CB-42F9-956F-1AF4C2B85148}"/>
                </a:ext>
              </a:extLst>
            </p:cNvPr>
            <p:cNvSpPr txBox="1"/>
            <p:nvPr/>
          </p:nvSpPr>
          <p:spPr>
            <a:xfrm>
              <a:off x="3258826" y="1980228"/>
              <a:ext cx="38862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Background</a:t>
              </a:r>
              <a:r>
                <a:rPr lang="en" sz="1400" b="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       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Decision-Time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  <a:sym typeface="Proxima Nova"/>
              </a:endParaRPr>
            </a:p>
          </p:txBody>
        </p:sp>
        <p:cxnSp>
          <p:nvCxnSpPr>
            <p:cNvPr id="46" name="Google Shape;420;p38">
              <a:extLst>
                <a:ext uri="{FF2B5EF4-FFF2-40B4-BE49-F238E27FC236}">
                  <a16:creationId xmlns:a16="http://schemas.microsoft.com/office/drawing/2014/main" id="{7EB71E81-3A97-41C3-91B0-B1113BEEDAE5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3229012"/>
              <a:ext cx="6346228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21;p38">
              <a:extLst>
                <a:ext uri="{FF2B5EF4-FFF2-40B4-BE49-F238E27FC236}">
                  <a16:creationId xmlns:a16="http://schemas.microsoft.com/office/drawing/2014/main" id="{DFF0B45F-A9A4-4BB5-B788-DD18813317B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3612752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22;p38">
              <a:extLst>
                <a:ext uri="{FF2B5EF4-FFF2-40B4-BE49-F238E27FC236}">
                  <a16:creationId xmlns:a16="http://schemas.microsoft.com/office/drawing/2014/main" id="{C76AD191-39EA-4C67-B033-1B60BDC1A0C3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3996492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23;p38">
              <a:extLst>
                <a:ext uri="{FF2B5EF4-FFF2-40B4-BE49-F238E27FC236}">
                  <a16:creationId xmlns:a16="http://schemas.microsoft.com/office/drawing/2014/main" id="{F46E909B-C7AA-42F7-9F75-8267F2957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4380232"/>
              <a:ext cx="6346227" cy="20591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426;p38">
              <a:extLst>
                <a:ext uri="{FF2B5EF4-FFF2-40B4-BE49-F238E27FC236}">
                  <a16:creationId xmlns:a16="http://schemas.microsoft.com/office/drawing/2014/main" id="{BBFE8E6F-17C3-49B7-8596-4AC35C9D34D5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2411196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oogle Shape;430;p38">
              <a:extLst>
                <a:ext uri="{FF2B5EF4-FFF2-40B4-BE49-F238E27FC236}">
                  <a16:creationId xmlns:a16="http://schemas.microsoft.com/office/drawing/2014/main" id="{638F5A4D-77E1-4FF2-9AA7-201A8ECBB353}"/>
                </a:ext>
              </a:extLst>
            </p:cNvPr>
            <p:cNvGrpSpPr/>
            <p:nvPr/>
          </p:nvGrpSpPr>
          <p:grpSpPr>
            <a:xfrm>
              <a:off x="4253562" y="3672385"/>
              <a:ext cx="1905000" cy="228600"/>
              <a:chOff x="1158295" y="3080910"/>
              <a:chExt cx="1905000" cy="228600"/>
            </a:xfrm>
          </p:grpSpPr>
          <p:sp>
            <p:nvSpPr>
              <p:cNvPr id="67" name="Google Shape;431;p38">
                <a:extLst>
                  <a:ext uri="{FF2B5EF4-FFF2-40B4-BE49-F238E27FC236}">
                    <a16:creationId xmlns:a16="http://schemas.microsoft.com/office/drawing/2014/main" id="{9EA28992-5CAD-4547-9B45-F7AC40215624}"/>
                  </a:ext>
                </a:extLst>
              </p:cNvPr>
              <p:cNvSpPr/>
              <p:nvPr/>
            </p:nvSpPr>
            <p:spPr>
              <a:xfrm>
                <a:off x="1158295" y="3080910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Google Shape;432;p38">
                <a:extLst>
                  <a:ext uri="{FF2B5EF4-FFF2-40B4-BE49-F238E27FC236}">
                    <a16:creationId xmlns:a16="http://schemas.microsoft.com/office/drawing/2014/main" id="{7F73D1C5-D3ED-40A1-964F-589CDD3EF55E}"/>
                  </a:ext>
                </a:extLst>
              </p:cNvPr>
              <p:cNvSpPr/>
              <p:nvPr/>
            </p:nvSpPr>
            <p:spPr>
              <a:xfrm>
                <a:off x="2834695" y="3080910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oogle Shape;433;p38">
              <a:extLst>
                <a:ext uri="{FF2B5EF4-FFF2-40B4-BE49-F238E27FC236}">
                  <a16:creationId xmlns:a16="http://schemas.microsoft.com/office/drawing/2014/main" id="{DCB36299-1459-42B9-80E5-8AB6CD1F91C2}"/>
                </a:ext>
              </a:extLst>
            </p:cNvPr>
            <p:cNvGrpSpPr/>
            <p:nvPr/>
          </p:nvGrpSpPr>
          <p:grpSpPr>
            <a:xfrm>
              <a:off x="4253562" y="4055827"/>
              <a:ext cx="1901713" cy="228600"/>
              <a:chOff x="1158295" y="3464352"/>
              <a:chExt cx="1901713" cy="228600"/>
            </a:xfrm>
          </p:grpSpPr>
          <p:sp>
            <p:nvSpPr>
              <p:cNvPr id="65" name="Google Shape;434;p38">
                <a:extLst>
                  <a:ext uri="{FF2B5EF4-FFF2-40B4-BE49-F238E27FC236}">
                    <a16:creationId xmlns:a16="http://schemas.microsoft.com/office/drawing/2014/main" id="{473B0C2B-CD22-42D4-9178-DC37076C2808}"/>
                  </a:ext>
                </a:extLst>
              </p:cNvPr>
              <p:cNvSpPr/>
              <p:nvPr/>
            </p:nvSpPr>
            <p:spPr>
              <a:xfrm>
                <a:off x="1158295" y="3464352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Google Shape;435;p38">
                <a:extLst>
                  <a:ext uri="{FF2B5EF4-FFF2-40B4-BE49-F238E27FC236}">
                    <a16:creationId xmlns:a16="http://schemas.microsoft.com/office/drawing/2014/main" id="{9D31DC2E-4619-47C2-B87D-144BE4569F84}"/>
                  </a:ext>
                </a:extLst>
              </p:cNvPr>
              <p:cNvSpPr/>
              <p:nvPr/>
            </p:nvSpPr>
            <p:spPr>
              <a:xfrm>
                <a:off x="2831408" y="3464352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5EC6929-F5B5-465E-B84F-A9F6C351D6E2}"/>
                </a:ext>
              </a:extLst>
            </p:cNvPr>
            <p:cNvSpPr txBox="1"/>
            <p:nvPr/>
          </p:nvSpPr>
          <p:spPr>
            <a:xfrm>
              <a:off x="548695" y="2452623"/>
              <a:ext cx="2226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Act without Learning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E86498D-163C-48E5-A718-F089DB69C2A9}"/>
                </a:ext>
              </a:extLst>
            </p:cNvPr>
            <p:cNvSpPr txBox="1"/>
            <p:nvPr/>
          </p:nvSpPr>
          <p:spPr>
            <a:xfrm>
              <a:off x="548695" y="3275525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Computation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DDAAD76-68AA-4817-986E-260DB04B5EBB}"/>
                </a:ext>
              </a:extLst>
            </p:cNvPr>
            <p:cNvSpPr txBox="1"/>
            <p:nvPr/>
          </p:nvSpPr>
          <p:spPr>
            <a:xfrm>
              <a:off x="548695" y="3655199"/>
              <a:ext cx="25907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Predictability Coherence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56F9A3C-0C4F-4ECD-A5FB-C0491ABAAA79}"/>
                </a:ext>
              </a:extLst>
            </p:cNvPr>
            <p:cNvSpPr txBox="1"/>
            <p:nvPr/>
          </p:nvSpPr>
          <p:spPr>
            <a:xfrm>
              <a:off x="533400" y="4004114"/>
              <a:ext cx="3047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Discrete and Continuous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oogle Shape;412;p38">
              <a:extLst>
                <a:ext uri="{FF2B5EF4-FFF2-40B4-BE49-F238E27FC236}">
                  <a16:creationId xmlns:a16="http://schemas.microsoft.com/office/drawing/2014/main" id="{AA295A54-CC04-4B2F-8CA8-2C56DD9EBE36}"/>
                </a:ext>
              </a:extLst>
            </p:cNvPr>
            <p:cNvGrpSpPr/>
            <p:nvPr/>
          </p:nvGrpSpPr>
          <p:grpSpPr>
            <a:xfrm>
              <a:off x="4253562" y="2478265"/>
              <a:ext cx="1905000" cy="228600"/>
              <a:chOff x="1143000" y="2174709"/>
              <a:chExt cx="1905000" cy="228600"/>
            </a:xfrm>
          </p:grpSpPr>
          <p:sp>
            <p:nvSpPr>
              <p:cNvPr id="62" name="Google Shape;414;p38">
                <a:extLst>
                  <a:ext uri="{FF2B5EF4-FFF2-40B4-BE49-F238E27FC236}">
                    <a16:creationId xmlns:a16="http://schemas.microsoft.com/office/drawing/2014/main" id="{49F3F5A0-6583-4789-8039-443116EB0152}"/>
                  </a:ext>
                </a:extLst>
              </p:cNvPr>
              <p:cNvSpPr/>
              <p:nvPr/>
            </p:nvSpPr>
            <p:spPr>
              <a:xfrm>
                <a:off x="1143000" y="2174709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Google Shape;416;p38">
                <a:extLst>
                  <a:ext uri="{FF2B5EF4-FFF2-40B4-BE49-F238E27FC236}">
                    <a16:creationId xmlns:a16="http://schemas.microsoft.com/office/drawing/2014/main" id="{344978F0-C21B-442C-A6EE-5AEEE4F920A6}"/>
                  </a:ext>
                </a:extLst>
              </p:cNvPr>
              <p:cNvSpPr/>
              <p:nvPr/>
            </p:nvSpPr>
            <p:spPr>
              <a:xfrm>
                <a:off x="2819400" y="2174709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1FA92B2-F14C-40B0-9526-B1595BCA85F3}"/>
                </a:ext>
              </a:extLst>
            </p:cNvPr>
            <p:cNvSpPr txBox="1"/>
            <p:nvPr/>
          </p:nvSpPr>
          <p:spPr>
            <a:xfrm>
              <a:off x="562484" y="2864480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Unfamiliar situations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416;p38">
              <a:extLst>
                <a:ext uri="{FF2B5EF4-FFF2-40B4-BE49-F238E27FC236}">
                  <a16:creationId xmlns:a16="http://schemas.microsoft.com/office/drawing/2014/main" id="{ABD6A8C7-26C8-4E67-B3BC-1B9F5B2501EF}"/>
                </a:ext>
              </a:extLst>
            </p:cNvPr>
            <p:cNvSpPr/>
            <p:nvPr/>
          </p:nvSpPr>
          <p:spPr>
            <a:xfrm>
              <a:off x="5929962" y="2917502"/>
              <a:ext cx="228600" cy="2286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414;p38">
              <a:extLst>
                <a:ext uri="{FF2B5EF4-FFF2-40B4-BE49-F238E27FC236}">
                  <a16:creationId xmlns:a16="http://schemas.microsoft.com/office/drawing/2014/main" id="{92C83A91-65B3-4289-8E30-8489251F93B6}"/>
                </a:ext>
              </a:extLst>
            </p:cNvPr>
            <p:cNvSpPr/>
            <p:nvPr/>
          </p:nvSpPr>
          <p:spPr>
            <a:xfrm>
              <a:off x="4253562" y="2887047"/>
              <a:ext cx="228600" cy="2286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Google Shape;420;p38">
              <a:extLst>
                <a:ext uri="{FF2B5EF4-FFF2-40B4-BE49-F238E27FC236}">
                  <a16:creationId xmlns:a16="http://schemas.microsoft.com/office/drawing/2014/main" id="{CA1C2C14-89D4-432D-9B04-10B8151DD3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024" y="2821551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32D6C34-7CCA-4FC9-B7B8-0B3C004523BB}"/>
              </a:ext>
            </a:extLst>
          </p:cNvPr>
          <p:cNvGrpSpPr/>
          <p:nvPr/>
        </p:nvGrpSpPr>
        <p:grpSpPr>
          <a:xfrm>
            <a:off x="5655586" y="1825169"/>
            <a:ext cx="3267383" cy="3207662"/>
            <a:chOff x="5550760" y="1442501"/>
            <a:chExt cx="3267383" cy="3207662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F04F187-B587-46E2-9682-97D98DC16C9B}"/>
                </a:ext>
              </a:extLst>
            </p:cNvPr>
            <p:cNvSpPr txBox="1"/>
            <p:nvPr/>
          </p:nvSpPr>
          <p:spPr>
            <a:xfrm>
              <a:off x="7208155" y="1442501"/>
              <a:ext cx="664396" cy="327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MBRL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2600ADB-AD67-429F-97FF-93DBED66FE49}"/>
                </a:ext>
              </a:extLst>
            </p:cNvPr>
            <p:cNvSpPr txBox="1"/>
            <p:nvPr/>
          </p:nvSpPr>
          <p:spPr>
            <a:xfrm>
              <a:off x="6208893" y="2349612"/>
              <a:ext cx="1205406" cy="565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Decision-Time</a:t>
              </a:r>
            </a:p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Planning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1B98A0F-B9F2-41FC-880E-D819F3BE0DDB}"/>
                </a:ext>
              </a:extLst>
            </p:cNvPr>
            <p:cNvSpPr txBox="1"/>
            <p:nvPr/>
          </p:nvSpPr>
          <p:spPr>
            <a:xfrm>
              <a:off x="7733153" y="2352251"/>
              <a:ext cx="1050710" cy="565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</a:t>
              </a:r>
            </a:p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Planning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AA0F4673-0B13-4205-8702-09CAD3426F17}"/>
                </a:ext>
              </a:extLst>
            </p:cNvPr>
            <p:cNvCxnSpPr>
              <a:stCxn id="71" idx="2"/>
              <a:endCxn id="72" idx="0"/>
            </p:cNvCxnSpPr>
            <p:nvPr/>
          </p:nvCxnSpPr>
          <p:spPr>
            <a:xfrm rot="5400000">
              <a:off x="6886093" y="1695353"/>
              <a:ext cx="579762" cy="72875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BD72AFF2-0311-4D18-8701-61BADC73361E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 rot="16200000" flipH="1">
              <a:off x="7608230" y="1701972"/>
              <a:ext cx="582401" cy="71815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Google Shape;1635;p79">
              <a:extLst>
                <a:ext uri="{FF2B5EF4-FFF2-40B4-BE49-F238E27FC236}">
                  <a16:creationId xmlns:a16="http://schemas.microsoft.com/office/drawing/2014/main" id="{74763CB8-EF8D-48FA-B64F-0129FB52B229}"/>
                </a:ext>
              </a:extLst>
            </p:cNvPr>
            <p:cNvSpPr txBox="1"/>
            <p:nvPr/>
          </p:nvSpPr>
          <p:spPr>
            <a:xfrm>
              <a:off x="5649350" y="3702686"/>
              <a:ext cx="1057223" cy="624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MPC</a:t>
              </a:r>
            </a:p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PETS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32BDEBE-417A-460A-A705-E30B9E977B15}"/>
                </a:ext>
              </a:extLst>
            </p:cNvPr>
            <p:cNvSpPr txBox="1"/>
            <p:nvPr/>
          </p:nvSpPr>
          <p:spPr>
            <a:xfrm>
              <a:off x="5550760" y="3449735"/>
              <a:ext cx="11993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47CD349-D6AB-4D84-B281-FC8CE2BE063B}"/>
                </a:ext>
              </a:extLst>
            </p:cNvPr>
            <p:cNvSpPr txBox="1"/>
            <p:nvPr/>
          </p:nvSpPr>
          <p:spPr>
            <a:xfrm>
              <a:off x="6772274" y="3451062"/>
              <a:ext cx="834668" cy="327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Discreate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4829AF2-BFE8-4FC3-8589-D1C11A368F51}"/>
                </a:ext>
              </a:extLst>
            </p:cNvPr>
            <p:cNvSpPr txBox="1"/>
            <p:nvPr/>
          </p:nvSpPr>
          <p:spPr>
            <a:xfrm>
              <a:off x="7693659" y="3332025"/>
              <a:ext cx="1124484" cy="565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Policy</a:t>
              </a:r>
            </a:p>
            <a:p>
              <a:pPr algn="ctr"/>
              <a:r>
                <a:rPr lang="en-US" altLang="zh-CN" sz="16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</a:t>
              </a:r>
              <a:endParaRPr lang="zh-CN" altLang="en-US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ADC90301-74B8-4A6A-A8B0-11D133EE46F6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 rot="5400000">
              <a:off x="6213669" y="2851808"/>
              <a:ext cx="534702" cy="6611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2A555A49-4077-4C71-80F3-193629912A9E}"/>
                </a:ext>
              </a:extLst>
            </p:cNvPr>
            <p:cNvCxnSpPr>
              <a:cxnSpLocks/>
              <a:stCxn id="72" idx="2"/>
              <a:endCxn id="78" idx="0"/>
            </p:cNvCxnSpPr>
            <p:nvPr/>
          </p:nvCxnSpPr>
          <p:spPr>
            <a:xfrm rot="16200000" flipH="1">
              <a:off x="6732588" y="2994041"/>
              <a:ext cx="536029" cy="37801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21A9321-47FA-4FF6-9931-F05A432FBD89}"/>
                </a:ext>
              </a:extLst>
            </p:cNvPr>
            <p:cNvCxnSpPr>
              <a:stCxn id="73" idx="2"/>
              <a:endCxn id="80" idx="0"/>
            </p:cNvCxnSpPr>
            <p:nvPr/>
          </p:nvCxnSpPr>
          <p:spPr>
            <a:xfrm flipH="1">
              <a:off x="8255901" y="2917672"/>
              <a:ext cx="2607" cy="414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635;p79">
              <a:extLst>
                <a:ext uri="{FF2B5EF4-FFF2-40B4-BE49-F238E27FC236}">
                  <a16:creationId xmlns:a16="http://schemas.microsoft.com/office/drawing/2014/main" id="{25293A41-E2EB-4ED3-8F38-3488BDF3697F}"/>
                </a:ext>
              </a:extLst>
            </p:cNvPr>
            <p:cNvSpPr txBox="1"/>
            <p:nvPr/>
          </p:nvSpPr>
          <p:spPr>
            <a:xfrm>
              <a:off x="6663068" y="3702686"/>
              <a:ext cx="1057223" cy="624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MCTS</a:t>
              </a:r>
            </a:p>
          </p:txBody>
        </p:sp>
        <p:sp>
          <p:nvSpPr>
            <p:cNvPr id="90" name="Google Shape;1635;p79">
              <a:extLst>
                <a:ext uri="{FF2B5EF4-FFF2-40B4-BE49-F238E27FC236}">
                  <a16:creationId xmlns:a16="http://schemas.microsoft.com/office/drawing/2014/main" id="{5AE81DF5-901E-446F-B943-AC0E11CA4211}"/>
                </a:ext>
              </a:extLst>
            </p:cNvPr>
            <p:cNvSpPr txBox="1"/>
            <p:nvPr/>
          </p:nvSpPr>
          <p:spPr>
            <a:xfrm>
              <a:off x="7740605" y="3897446"/>
              <a:ext cx="1057223" cy="75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DYNA</a:t>
              </a:r>
            </a:p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MBPO</a:t>
              </a:r>
            </a:p>
            <a:p>
              <a:pPr marL="288000" lvl="0" indent="-1800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Proxima Nova"/>
                <a:buChar char="●"/>
              </a:pPr>
              <a:r>
                <a:rPr lang="en-US" sz="1400" b="1" dirty="0">
                  <a:solidFill>
                    <a:srgbClr val="666666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MAGE</a:t>
              </a:r>
            </a:p>
          </p:txBody>
        </p: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6F238668-9A8F-47F0-BE16-7D559EFFC580}"/>
              </a:ext>
            </a:extLst>
          </p:cNvPr>
          <p:cNvSpPr/>
          <p:nvPr/>
        </p:nvSpPr>
        <p:spPr>
          <a:xfrm>
            <a:off x="0" y="1059285"/>
            <a:ext cx="4571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vs. Decision-Time</a:t>
            </a:r>
          </a:p>
        </p:txBody>
      </p:sp>
    </p:spTree>
    <p:extLst>
      <p:ext uri="{BB962C8B-B14F-4D97-AF65-F5344CB8AC3E}">
        <p14:creationId xmlns:p14="http://schemas.microsoft.com/office/powerpoint/2010/main" val="33008065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Nagabandi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Anusha, et al. "Neural network dynamics for model-based deep reinforcement learning with model-free fine-tuning.", ICRA. 2018.</a:t>
            </a:r>
            <a:endParaRPr lang="zh-CN" altLang="en-US" sz="1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53402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 with Neural Network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D2CB06-3F94-4A18-8E23-7476F9C3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99" y="1490172"/>
            <a:ext cx="4487429" cy="2127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6D3C5DC-480F-43A2-BD75-C77D564EE73F}"/>
                  </a:ext>
                </a:extLst>
              </p:cNvPr>
              <p:cNvSpPr/>
              <p:nvPr/>
            </p:nvSpPr>
            <p:spPr>
              <a:xfrm>
                <a:off x="384292" y="1605265"/>
                <a:ext cx="41761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𝑅𝐿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Proxima Nov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Proxima Nova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train neural network dynamic model.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6D3C5DC-480F-43A2-BD75-C77D564EE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2" y="1605265"/>
                <a:ext cx="4176110" cy="646331"/>
              </a:xfrm>
              <a:prstGeom prst="rect">
                <a:avLst/>
              </a:prstGeom>
              <a:blipFill>
                <a:blip r:embed="rId4"/>
                <a:stretch>
                  <a:fillRect l="-876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FAAC3FF-732A-4E0E-8B8F-C8410E19CE5F}"/>
                  </a:ext>
                </a:extLst>
              </p:cNvPr>
              <p:cNvSpPr/>
              <p:nvPr/>
            </p:nvSpPr>
            <p:spPr>
              <a:xfrm>
                <a:off x="384292" y="2272624"/>
                <a:ext cx="41761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𝑅𝐴𝑁𝐷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Proxima Nova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Proxima Nova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store the sampled actions sequence.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FAAC3FF-732A-4E0E-8B8F-C8410E19C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2" y="2272624"/>
                <a:ext cx="4176110" cy="646331"/>
              </a:xfrm>
              <a:prstGeom prst="rect">
                <a:avLst/>
              </a:prstGeom>
              <a:blipFill>
                <a:blip r:embed="rId5"/>
                <a:stretch>
                  <a:fillRect l="-876" t="-5660" r="-43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D381622C-9EAE-4698-8140-B8D54F5CE46C}"/>
              </a:ext>
            </a:extLst>
          </p:cNvPr>
          <p:cNvSpPr/>
          <p:nvPr/>
        </p:nvSpPr>
        <p:spPr>
          <a:xfrm>
            <a:off x="384292" y="2939983"/>
            <a:ext cx="417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(Goal) Reward Function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F9EFFD0-9243-4E76-88FD-198E8B37574F}"/>
              </a:ext>
            </a:extLst>
          </p:cNvPr>
          <p:cNvCxnSpPr>
            <a:cxnSpLocks/>
          </p:cNvCxnSpPr>
          <p:nvPr/>
        </p:nvCxnSpPr>
        <p:spPr bwMode="auto">
          <a:xfrm>
            <a:off x="6917267" y="1584237"/>
            <a:ext cx="19896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FE254A2-8ADC-4982-B1A4-D046A8675AC1}"/>
              </a:ext>
            </a:extLst>
          </p:cNvPr>
          <p:cNvCxnSpPr>
            <a:cxnSpLocks/>
          </p:cNvCxnSpPr>
          <p:nvPr/>
        </p:nvCxnSpPr>
        <p:spPr bwMode="auto">
          <a:xfrm>
            <a:off x="8906933" y="1584237"/>
            <a:ext cx="0" cy="16076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05EEF1-C1B0-4CA8-AC86-21DC37B7697C}"/>
              </a:ext>
            </a:extLst>
          </p:cNvPr>
          <p:cNvCxnSpPr>
            <a:cxnSpLocks/>
          </p:cNvCxnSpPr>
          <p:nvPr/>
        </p:nvCxnSpPr>
        <p:spPr bwMode="auto">
          <a:xfrm flipH="1">
            <a:off x="7272867" y="3191933"/>
            <a:ext cx="16340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91BB0F6-63A2-44BD-8CFF-06B2F0D46956}"/>
              </a:ext>
            </a:extLst>
          </p:cNvPr>
          <p:cNvCxnSpPr>
            <a:cxnSpLocks/>
          </p:cNvCxnSpPr>
          <p:nvPr/>
        </p:nvCxnSpPr>
        <p:spPr bwMode="auto">
          <a:xfrm>
            <a:off x="7272867" y="2167467"/>
            <a:ext cx="0" cy="10244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A7A0A5-8947-4314-83E3-5FBDA18D92B4}"/>
              </a:ext>
            </a:extLst>
          </p:cNvPr>
          <p:cNvCxnSpPr>
            <a:cxnSpLocks/>
          </p:cNvCxnSpPr>
          <p:nvPr/>
        </p:nvCxnSpPr>
        <p:spPr bwMode="auto">
          <a:xfrm>
            <a:off x="6917267" y="2167467"/>
            <a:ext cx="35559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097E195-910A-4FBF-8CF2-7E60139F0421}"/>
              </a:ext>
            </a:extLst>
          </p:cNvPr>
          <p:cNvCxnSpPr>
            <a:cxnSpLocks/>
          </p:cNvCxnSpPr>
          <p:nvPr/>
        </p:nvCxnSpPr>
        <p:spPr bwMode="auto">
          <a:xfrm>
            <a:off x="6917267" y="1584237"/>
            <a:ext cx="0" cy="5832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BA5F613-99C8-4DD6-B8CF-301F146B735E}"/>
              </a:ext>
            </a:extLst>
          </p:cNvPr>
          <p:cNvSpPr/>
          <p:nvPr/>
        </p:nvSpPr>
        <p:spPr bwMode="auto">
          <a:xfrm>
            <a:off x="6002867" y="2142066"/>
            <a:ext cx="2269054" cy="1380059"/>
          </a:xfrm>
          <a:prstGeom prst="rect">
            <a:avLst/>
          </a:prstGeom>
          <a:noFill/>
          <a:ln w="28575" cap="flat" cmpd="sng" algn="ctr">
            <a:solidFill>
              <a:srgbClr val="FF5050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CBAB134-64A6-4285-B2D1-C4C744C5096E}"/>
              </a:ext>
            </a:extLst>
          </p:cNvPr>
          <p:cNvSpPr/>
          <p:nvPr/>
        </p:nvSpPr>
        <p:spPr>
          <a:xfrm>
            <a:off x="6703653" y="3711744"/>
            <a:ext cx="2367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based on Model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action selection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C545B76-14F5-4DC6-9FEC-EC98D69C6A5B}"/>
              </a:ext>
            </a:extLst>
          </p:cNvPr>
          <p:cNvSpPr/>
          <p:nvPr/>
        </p:nvSpPr>
        <p:spPr>
          <a:xfrm>
            <a:off x="5108065" y="1559565"/>
            <a:ext cx="1419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Env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9EBEA5-C711-4ECE-9717-CCBFDBC69B65}"/>
              </a:ext>
            </a:extLst>
          </p:cNvPr>
          <p:cNvCxnSpPr>
            <a:cxnSpLocks/>
          </p:cNvCxnSpPr>
          <p:nvPr/>
        </p:nvCxnSpPr>
        <p:spPr bwMode="auto">
          <a:xfrm flipH="1">
            <a:off x="6497113" y="1713453"/>
            <a:ext cx="330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4261593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Nagabandi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Anusha, et al. "Neural network dynamics for model-based deep reinforcement learning with model-free fine-tuning.", ICRA. 2018.</a:t>
            </a:r>
            <a:endParaRPr lang="zh-CN" altLang="en-US" sz="1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53402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 with Neural Network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D2CB06-3F94-4A18-8E23-7476F9C3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99" y="1490172"/>
            <a:ext cx="4487429" cy="2127507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F9EFFD0-9243-4E76-88FD-198E8B37574F}"/>
              </a:ext>
            </a:extLst>
          </p:cNvPr>
          <p:cNvCxnSpPr>
            <a:cxnSpLocks/>
          </p:cNvCxnSpPr>
          <p:nvPr/>
        </p:nvCxnSpPr>
        <p:spPr bwMode="auto">
          <a:xfrm>
            <a:off x="6917267" y="1584237"/>
            <a:ext cx="19896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FE254A2-8ADC-4982-B1A4-D046A8675AC1}"/>
              </a:ext>
            </a:extLst>
          </p:cNvPr>
          <p:cNvCxnSpPr>
            <a:cxnSpLocks/>
          </p:cNvCxnSpPr>
          <p:nvPr/>
        </p:nvCxnSpPr>
        <p:spPr bwMode="auto">
          <a:xfrm>
            <a:off x="8906933" y="1584237"/>
            <a:ext cx="0" cy="16076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05EEF1-C1B0-4CA8-AC86-21DC37B7697C}"/>
              </a:ext>
            </a:extLst>
          </p:cNvPr>
          <p:cNvCxnSpPr>
            <a:cxnSpLocks/>
          </p:cNvCxnSpPr>
          <p:nvPr/>
        </p:nvCxnSpPr>
        <p:spPr bwMode="auto">
          <a:xfrm flipH="1">
            <a:off x="7272867" y="3191933"/>
            <a:ext cx="16340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91BB0F6-63A2-44BD-8CFF-06B2F0D46956}"/>
              </a:ext>
            </a:extLst>
          </p:cNvPr>
          <p:cNvCxnSpPr>
            <a:cxnSpLocks/>
          </p:cNvCxnSpPr>
          <p:nvPr/>
        </p:nvCxnSpPr>
        <p:spPr bwMode="auto">
          <a:xfrm>
            <a:off x="7272867" y="2167467"/>
            <a:ext cx="0" cy="10244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A7A0A5-8947-4314-83E3-5FBDA18D92B4}"/>
              </a:ext>
            </a:extLst>
          </p:cNvPr>
          <p:cNvCxnSpPr>
            <a:cxnSpLocks/>
          </p:cNvCxnSpPr>
          <p:nvPr/>
        </p:nvCxnSpPr>
        <p:spPr bwMode="auto">
          <a:xfrm>
            <a:off x="6917267" y="2167467"/>
            <a:ext cx="35559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097E195-910A-4FBF-8CF2-7E60139F0421}"/>
              </a:ext>
            </a:extLst>
          </p:cNvPr>
          <p:cNvCxnSpPr>
            <a:cxnSpLocks/>
          </p:cNvCxnSpPr>
          <p:nvPr/>
        </p:nvCxnSpPr>
        <p:spPr bwMode="auto">
          <a:xfrm>
            <a:off x="6917267" y="1584237"/>
            <a:ext cx="0" cy="5832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BA5F613-99C8-4DD6-B8CF-301F146B735E}"/>
              </a:ext>
            </a:extLst>
          </p:cNvPr>
          <p:cNvSpPr/>
          <p:nvPr/>
        </p:nvSpPr>
        <p:spPr bwMode="auto">
          <a:xfrm>
            <a:off x="6002867" y="2142066"/>
            <a:ext cx="2269054" cy="1380059"/>
          </a:xfrm>
          <a:prstGeom prst="rect">
            <a:avLst/>
          </a:prstGeom>
          <a:noFill/>
          <a:ln w="28575" cap="flat" cmpd="sng" algn="ctr">
            <a:solidFill>
              <a:srgbClr val="FF5050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CBAB134-64A6-4285-B2D1-C4C744C5096E}"/>
              </a:ext>
            </a:extLst>
          </p:cNvPr>
          <p:cNvSpPr/>
          <p:nvPr/>
        </p:nvSpPr>
        <p:spPr>
          <a:xfrm>
            <a:off x="6703653" y="3711744"/>
            <a:ext cx="2367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based on Model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action selection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C545B76-14F5-4DC6-9FEC-EC98D69C6A5B}"/>
              </a:ext>
            </a:extLst>
          </p:cNvPr>
          <p:cNvSpPr/>
          <p:nvPr/>
        </p:nvSpPr>
        <p:spPr>
          <a:xfrm>
            <a:off x="5108065" y="1559565"/>
            <a:ext cx="1419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Env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9EBEA5-C711-4ECE-9717-CCBFDBC69B65}"/>
              </a:ext>
            </a:extLst>
          </p:cNvPr>
          <p:cNvCxnSpPr>
            <a:cxnSpLocks/>
          </p:cNvCxnSpPr>
          <p:nvPr/>
        </p:nvCxnSpPr>
        <p:spPr bwMode="auto">
          <a:xfrm flipH="1">
            <a:off x="6497113" y="1713453"/>
            <a:ext cx="330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A50E4BD9-8295-4613-9FB1-C6BCBB01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1" y="1378693"/>
            <a:ext cx="4267200" cy="340408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E4E965E-FEBE-4CCE-8BAA-4C57084601BB}"/>
              </a:ext>
            </a:extLst>
          </p:cNvPr>
          <p:cNvSpPr txBox="1"/>
          <p:nvPr/>
        </p:nvSpPr>
        <p:spPr>
          <a:xfrm>
            <a:off x="72971" y="4802176"/>
            <a:ext cx="376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Shooting (RS):</a:t>
            </a:r>
            <a:endParaRPr lang="zh-CN" altLang="en-US" sz="16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2DD226A-1F53-4AD9-B88D-BCB407E55190}"/>
                  </a:ext>
                </a:extLst>
              </p:cNvPr>
              <p:cNvSpPr txBox="1"/>
              <p:nvPr/>
            </p:nvSpPr>
            <p:spPr>
              <a:xfrm>
                <a:off x="387768" y="5168541"/>
                <a:ext cx="1695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do: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2DD226A-1F53-4AD9-B88D-BCB407E5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8" y="5168541"/>
                <a:ext cx="1695464" cy="276999"/>
              </a:xfrm>
              <a:prstGeom prst="rect">
                <a:avLst/>
              </a:prstGeom>
              <a:blipFill>
                <a:blip r:embed="rId5"/>
                <a:stretch>
                  <a:fillRect l="-8633" t="-28889" r="-6835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331B4A-9044-40A6-8D83-FF8E33E2866A}"/>
                  </a:ext>
                </a:extLst>
              </p:cNvPr>
              <p:cNvSpPr txBox="1"/>
              <p:nvPr/>
            </p:nvSpPr>
            <p:spPr>
              <a:xfrm>
                <a:off x="693489" y="5482544"/>
                <a:ext cx="3026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𝑟𝑎𝑛𝑑𝑜𝑚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Proxima Nova"/>
                            </a:rPr>
                            <m:t>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Proxima Nova"/>
                            </a:rPr>
                            <m:t>𝑅𝐴𝑁𝐷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331B4A-9044-40A6-8D83-FF8E33E28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9" y="5482544"/>
                <a:ext cx="3026163" cy="276999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2364;p102">
            <a:extLst>
              <a:ext uri="{FF2B5EF4-FFF2-40B4-BE49-F238E27FC236}">
                <a16:creationId xmlns:a16="http://schemas.microsoft.com/office/drawing/2014/main" id="{BF5B5E66-4E06-49FD-8E7A-0B4C175CC386}"/>
              </a:ext>
            </a:extLst>
          </p:cNvPr>
          <p:cNvSpPr/>
          <p:nvPr/>
        </p:nvSpPr>
        <p:spPr>
          <a:xfrm>
            <a:off x="2083231" y="1775769"/>
            <a:ext cx="1379635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364;p102">
            <a:extLst>
              <a:ext uri="{FF2B5EF4-FFF2-40B4-BE49-F238E27FC236}">
                <a16:creationId xmlns:a16="http://schemas.microsoft.com/office/drawing/2014/main" id="{7A6FA3A7-3E92-41D3-82EB-9B1C38B23129}"/>
              </a:ext>
            </a:extLst>
          </p:cNvPr>
          <p:cNvSpPr/>
          <p:nvPr/>
        </p:nvSpPr>
        <p:spPr>
          <a:xfrm>
            <a:off x="545682" y="2367785"/>
            <a:ext cx="3038864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64;p102">
            <a:extLst>
              <a:ext uri="{FF2B5EF4-FFF2-40B4-BE49-F238E27FC236}">
                <a16:creationId xmlns:a16="http://schemas.microsoft.com/office/drawing/2014/main" id="{238ABFC5-6B6E-4BD7-95CA-6C010ADE39EE}"/>
              </a:ext>
            </a:extLst>
          </p:cNvPr>
          <p:cNvSpPr/>
          <p:nvPr/>
        </p:nvSpPr>
        <p:spPr>
          <a:xfrm>
            <a:off x="2069201" y="3197856"/>
            <a:ext cx="2147198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364;p102">
            <a:extLst>
              <a:ext uri="{FF2B5EF4-FFF2-40B4-BE49-F238E27FC236}">
                <a16:creationId xmlns:a16="http://schemas.microsoft.com/office/drawing/2014/main" id="{C78593B7-AA0A-4A92-B4C9-66D02C161E56}"/>
              </a:ext>
            </a:extLst>
          </p:cNvPr>
          <p:cNvSpPr/>
          <p:nvPr/>
        </p:nvSpPr>
        <p:spPr>
          <a:xfrm>
            <a:off x="1518928" y="2970087"/>
            <a:ext cx="1097272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364;p102">
            <a:extLst>
              <a:ext uri="{FF2B5EF4-FFF2-40B4-BE49-F238E27FC236}">
                <a16:creationId xmlns:a16="http://schemas.microsoft.com/office/drawing/2014/main" id="{0A22824D-A3A8-4E69-AEF7-C67E2F8818D3}"/>
              </a:ext>
            </a:extLst>
          </p:cNvPr>
          <p:cNvSpPr/>
          <p:nvPr/>
        </p:nvSpPr>
        <p:spPr>
          <a:xfrm>
            <a:off x="686864" y="3577330"/>
            <a:ext cx="1548336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64;p102">
            <a:extLst>
              <a:ext uri="{FF2B5EF4-FFF2-40B4-BE49-F238E27FC236}">
                <a16:creationId xmlns:a16="http://schemas.microsoft.com/office/drawing/2014/main" id="{5F3BF9F3-E006-4219-999D-C22FCCCDB7FD}"/>
              </a:ext>
            </a:extLst>
          </p:cNvPr>
          <p:cNvSpPr/>
          <p:nvPr/>
        </p:nvSpPr>
        <p:spPr>
          <a:xfrm>
            <a:off x="686864" y="3981404"/>
            <a:ext cx="1548336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6DEAA5-5DB5-B912-7666-1941237DC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391"/>
          <a:stretch/>
        </p:blipFill>
        <p:spPr>
          <a:xfrm>
            <a:off x="4357927" y="4403754"/>
            <a:ext cx="4084625" cy="5292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197458-17D4-3193-968A-9F6A438CA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409" y="3988485"/>
            <a:ext cx="1813717" cy="2972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84AD89D-2AE4-154F-A17A-D1174156A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7927" y="4986983"/>
            <a:ext cx="4456428" cy="10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92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Nagabandi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Anusha, et al. "Neural network dynamics for model-based deep reinforcement learning with model-free fine-tuning.", ICRA. 2018.</a:t>
            </a:r>
            <a:endParaRPr lang="zh-CN" altLang="en-US" sz="1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53402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 with Neural Network Model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6651D-6B0A-4618-5D98-CF4DA149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659"/>
            <a:ext cx="9144000" cy="174752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B7E1EF-D41F-0B94-C46C-DDD51BB6F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25" y="3800161"/>
            <a:ext cx="6803948" cy="17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238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Nagabandi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Anusha, et al. "Neural network dynamics for model-based deep reinforcement learning with model-free fine-tuning.", ICRA. 2018.</a:t>
            </a:r>
            <a:endParaRPr lang="zh-CN" altLang="en-US" sz="1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53402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 with Neural Network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E8F4AE-529E-9BE3-9EF3-06D8E79E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05" y="1605265"/>
            <a:ext cx="6073790" cy="4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098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 Recap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4A150-2BF9-467F-BC04-4B1027052E99}"/>
                  </a:ext>
                </a:extLst>
              </p:cNvPr>
              <p:cNvSpPr/>
              <p:nvPr/>
            </p:nvSpPr>
            <p:spPr>
              <a:xfrm>
                <a:off x="0" y="1255335"/>
                <a:ext cx="4571682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altLang="zh-CN" sz="2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Function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Function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Discounted Factor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4A150-2BF9-467F-BC04-4B1027052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5335"/>
                <a:ext cx="4571682" cy="2123658"/>
              </a:xfrm>
              <a:prstGeom prst="rect">
                <a:avLst/>
              </a:prstGeom>
              <a:blipFill>
                <a:blip r:embed="rId4"/>
                <a:stretch>
                  <a:fillRect l="-1467" t="-2011" b="-4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1482FA-5D0A-41F2-A8EF-466ED1ADE61E}"/>
                  </a:ext>
                </a:extLst>
              </p:cNvPr>
              <p:cNvSpPr/>
              <p:nvPr/>
            </p:nvSpPr>
            <p:spPr>
              <a:xfrm>
                <a:off x="0" y="4248383"/>
                <a:ext cx="4986867" cy="1354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1482FA-5D0A-41F2-A8EF-466ED1ADE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8383"/>
                <a:ext cx="4986867" cy="1354282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090BE800-4452-4AE0-850F-A25B7E67204C}"/>
              </a:ext>
            </a:extLst>
          </p:cNvPr>
          <p:cNvSpPr/>
          <p:nvPr/>
        </p:nvSpPr>
        <p:spPr bwMode="auto">
          <a:xfrm>
            <a:off x="2133441" y="3479008"/>
            <a:ext cx="304800" cy="66011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4AA2-8897-4096-83BF-C801650FD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2" y="1103935"/>
            <a:ext cx="4204018" cy="22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6363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Kurtland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"Deep reinforcement learning in a handful of trials using probabilistic dynamics models." , NIPS, 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Ensemble with Trajectory Sampling (PETS)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8EE38-56B5-4BD5-83CE-33EFF607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/>
          <a:stretch/>
        </p:blipFill>
        <p:spPr>
          <a:xfrm>
            <a:off x="559920" y="1605265"/>
            <a:ext cx="8024159" cy="16671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786873D-336D-4D90-B8B8-D78FC7281BB3}"/>
              </a:ext>
            </a:extLst>
          </p:cNvPr>
          <p:cNvSpPr/>
          <p:nvPr/>
        </p:nvSpPr>
        <p:spPr>
          <a:xfrm>
            <a:off x="395888" y="3429000"/>
            <a:ext cx="8006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Model Networks to capture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aleatoric uncertainty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Ensembles to capture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epistemic uncertainty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D57AFF46-1A21-4AC0-8714-2A44FF5F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8" y="4286435"/>
            <a:ext cx="3377477" cy="193259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29555765-34CE-4973-B662-2D3F531B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007" y="4785748"/>
            <a:ext cx="4586598" cy="1228411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712D70E7-7428-4704-88FC-2042950B8E22}"/>
              </a:ext>
            </a:extLst>
          </p:cNvPr>
          <p:cNvSpPr txBox="1"/>
          <p:nvPr/>
        </p:nvSpPr>
        <p:spPr>
          <a:xfrm>
            <a:off x="4161514" y="4447194"/>
            <a:ext cx="376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Ensemble Output:</a:t>
            </a:r>
            <a:endParaRPr lang="zh-CN" altLang="en-US" sz="16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6035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E996076E-6913-4AF8-8634-E2F1EEF4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92" y="4529857"/>
            <a:ext cx="2089906" cy="71706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Kurtland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"Deep reinforcement learning in a handful of trials using probabilistic dynamics models." , NIPS, 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Ensemble with Trajectory Sampling (PETS)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8EE38-56B5-4BD5-83CE-33EFF607E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"/>
          <a:stretch/>
        </p:blipFill>
        <p:spPr>
          <a:xfrm>
            <a:off x="559920" y="1605265"/>
            <a:ext cx="8024159" cy="16671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257B77-E2E5-4E85-AF21-17BE57AFA618}"/>
              </a:ext>
            </a:extLst>
          </p:cNvPr>
          <p:cNvSpPr/>
          <p:nvPr/>
        </p:nvSpPr>
        <p:spPr>
          <a:xfrm>
            <a:off x="395888" y="3429000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Method (CEM)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Random Shooting (RS)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855A5C-E142-431A-859F-1B0408C0FFD2}"/>
              </a:ext>
            </a:extLst>
          </p:cNvPr>
          <p:cNvGrpSpPr/>
          <p:nvPr/>
        </p:nvGrpSpPr>
        <p:grpSpPr>
          <a:xfrm>
            <a:off x="559920" y="4834256"/>
            <a:ext cx="360000" cy="360000"/>
            <a:chOff x="651768" y="4506882"/>
            <a:chExt cx="360000" cy="36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62DA713-CDDA-40AE-AE63-AA939B35C025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8F316F-54D7-4F0E-99DC-5B5834EC034B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D8A14DA9-0F12-428B-A7FF-C6B57311C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557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108" r="-2703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0CC5DE4F-63FC-47AD-BA00-38D2E3D9D4FA}"/>
              </a:ext>
            </a:extLst>
          </p:cNvPr>
          <p:cNvSpPr/>
          <p:nvPr/>
        </p:nvSpPr>
        <p:spPr>
          <a:xfrm>
            <a:off x="1553817" y="436702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5EEFEF-5189-4D62-8637-98603ADFF4B6}"/>
                  </a:ext>
                </a:extLst>
              </p:cNvPr>
              <p:cNvSpPr txBox="1"/>
              <p:nvPr/>
            </p:nvSpPr>
            <p:spPr>
              <a:xfrm>
                <a:off x="1523247" y="4402610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5EEFEF-5189-4D62-8637-98603ADF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247" y="4402610"/>
                <a:ext cx="421141" cy="246221"/>
              </a:xfrm>
              <a:prstGeom prst="rect">
                <a:avLst/>
              </a:prstGeom>
              <a:blipFill>
                <a:blip r:embed="rId7"/>
                <a:stretch>
                  <a:fillRect l="-5797" t="-14634" r="-289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7F0DCD1-0EE7-4114-863E-2CE9A822C8E4}"/>
              </a:ext>
            </a:extLst>
          </p:cNvPr>
          <p:cNvCxnSpPr>
            <a:cxnSpLocks/>
            <a:stCxn id="17" idx="7"/>
          </p:cNvCxnSpPr>
          <p:nvPr/>
        </p:nvCxnSpPr>
        <p:spPr bwMode="auto">
          <a:xfrm flipV="1">
            <a:off x="867199" y="4573470"/>
            <a:ext cx="686618" cy="3135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C805C11-A81F-420A-A04E-03893B3A9704}"/>
              </a:ext>
            </a:extLst>
          </p:cNvPr>
          <p:cNvSpPr/>
          <p:nvPr/>
        </p:nvSpPr>
        <p:spPr>
          <a:xfrm>
            <a:off x="2827022" y="4071421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391B4CF-AAA8-476F-97C8-C676568D21A1}"/>
                  </a:ext>
                </a:extLst>
              </p:cNvPr>
              <p:cNvSpPr txBox="1"/>
              <p:nvPr/>
            </p:nvSpPr>
            <p:spPr>
              <a:xfrm>
                <a:off x="2796452" y="4107011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391B4CF-AAA8-476F-97C8-C676568D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52" y="4107011"/>
                <a:ext cx="421141" cy="246221"/>
              </a:xfrm>
              <a:prstGeom prst="rect">
                <a:avLst/>
              </a:prstGeom>
              <a:blipFill>
                <a:blip r:embed="rId8"/>
                <a:stretch>
                  <a:fillRect l="-5797" t="-17500" r="-2899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E95EC94-6645-4B07-A62F-1739D00CC51F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 bwMode="auto">
          <a:xfrm flipV="1">
            <a:off x="1944388" y="4230122"/>
            <a:ext cx="852064" cy="2955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F7D2D3B-18C1-4FF7-A409-8E6A212135EF}"/>
              </a:ext>
            </a:extLst>
          </p:cNvPr>
          <p:cNvSpPr/>
          <p:nvPr/>
        </p:nvSpPr>
        <p:spPr>
          <a:xfrm>
            <a:off x="4212596" y="4111327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DE1581E-CF4D-4C31-9A3E-15E5FB8A57BF}"/>
                  </a:ext>
                </a:extLst>
              </p:cNvPr>
              <p:cNvSpPr txBox="1"/>
              <p:nvPr/>
            </p:nvSpPr>
            <p:spPr>
              <a:xfrm>
                <a:off x="4182026" y="4146917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DE1581E-CF4D-4C31-9A3E-15E5FB8A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26" y="4146917"/>
                <a:ext cx="421141" cy="246221"/>
              </a:xfrm>
              <a:prstGeom prst="rect">
                <a:avLst/>
              </a:prstGeom>
              <a:blipFill>
                <a:blip r:embed="rId9"/>
                <a:stretch>
                  <a:fillRect l="-4348" t="-14634" r="-434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8F11EE0F-5D17-4180-914D-6E13AA32954B}"/>
              </a:ext>
            </a:extLst>
          </p:cNvPr>
          <p:cNvSpPr/>
          <p:nvPr/>
        </p:nvSpPr>
        <p:spPr>
          <a:xfrm>
            <a:off x="6541780" y="3901974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0EBABE1-90A9-4764-A856-232871797F67}"/>
                  </a:ext>
                </a:extLst>
              </p:cNvPr>
              <p:cNvSpPr txBox="1"/>
              <p:nvPr/>
            </p:nvSpPr>
            <p:spPr>
              <a:xfrm>
                <a:off x="6511210" y="3937564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0EBABE1-90A9-4764-A856-232871797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210" y="3937564"/>
                <a:ext cx="430502" cy="246221"/>
              </a:xfrm>
              <a:prstGeom prst="rect">
                <a:avLst/>
              </a:prstGeom>
              <a:blipFill>
                <a:blip r:embed="rId10"/>
                <a:stretch>
                  <a:fillRect l="-4225" t="-17500" r="-1408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11116BB-12B2-4C1C-A446-9F87F93694B2}"/>
              </a:ext>
            </a:extLst>
          </p:cNvPr>
          <p:cNvCxnSpPr>
            <a:cxnSpLocks/>
            <a:stCxn id="23" idx="3"/>
            <a:endCxn id="26" idx="3"/>
          </p:cNvCxnSpPr>
          <p:nvPr/>
        </p:nvCxnSpPr>
        <p:spPr bwMode="auto">
          <a:xfrm>
            <a:off x="3217593" y="4230122"/>
            <a:ext cx="1047724" cy="1884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ED18E0A-47C7-436C-803A-7BEDFEF17E2F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 bwMode="auto">
          <a:xfrm flipV="1">
            <a:off x="4603167" y="4015836"/>
            <a:ext cx="638002" cy="25419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9153D61-8F42-4233-9F02-24B804AA1FD5}"/>
              </a:ext>
            </a:extLst>
          </p:cNvPr>
          <p:cNvSpPr txBox="1"/>
          <p:nvPr/>
        </p:nvSpPr>
        <p:spPr>
          <a:xfrm>
            <a:off x="5241169" y="38311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48B027E-440C-4DCE-AA3E-FC99689EF631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 bwMode="auto">
          <a:xfrm>
            <a:off x="5887500" y="4015836"/>
            <a:ext cx="623710" cy="448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06EF082E-C207-4BA5-8F46-CF10A756334E}"/>
              </a:ext>
            </a:extLst>
          </p:cNvPr>
          <p:cNvSpPr/>
          <p:nvPr/>
        </p:nvSpPr>
        <p:spPr>
          <a:xfrm>
            <a:off x="1523246" y="534183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DBC49AB-9A3B-48F1-8F7E-8D81BC12A1C1}"/>
                  </a:ext>
                </a:extLst>
              </p:cNvPr>
              <p:cNvSpPr txBox="1"/>
              <p:nvPr/>
            </p:nvSpPr>
            <p:spPr>
              <a:xfrm>
                <a:off x="1492676" y="5377420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DBC49AB-9A3B-48F1-8F7E-8D81BC12A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676" y="5377420"/>
                <a:ext cx="421141" cy="246221"/>
              </a:xfrm>
              <a:prstGeom prst="rect">
                <a:avLst/>
              </a:prstGeom>
              <a:blipFill>
                <a:blip r:embed="rId11"/>
                <a:stretch>
                  <a:fillRect l="-5797" t="-14634" r="-289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2F29ED2-DB0F-4BED-8900-4BB457B9897A}"/>
              </a:ext>
            </a:extLst>
          </p:cNvPr>
          <p:cNvCxnSpPr>
            <a:cxnSpLocks/>
            <a:stCxn id="17" idx="5"/>
          </p:cNvCxnSpPr>
          <p:nvPr/>
        </p:nvCxnSpPr>
        <p:spPr bwMode="auto">
          <a:xfrm>
            <a:off x="867199" y="5141535"/>
            <a:ext cx="656047" cy="406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27EBA604-AE87-4939-BDE0-CD4BB23547FB}"/>
              </a:ext>
            </a:extLst>
          </p:cNvPr>
          <p:cNvSpPr/>
          <p:nvPr/>
        </p:nvSpPr>
        <p:spPr>
          <a:xfrm>
            <a:off x="2647022" y="5201194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54C3EB-1465-4697-AE13-01B97BA64A84}"/>
                  </a:ext>
                </a:extLst>
              </p:cNvPr>
              <p:cNvSpPr txBox="1"/>
              <p:nvPr/>
            </p:nvSpPr>
            <p:spPr>
              <a:xfrm>
                <a:off x="2616452" y="5236784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54C3EB-1465-4697-AE13-01B97BA6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452" y="5236784"/>
                <a:ext cx="421141" cy="246221"/>
              </a:xfrm>
              <a:prstGeom prst="rect">
                <a:avLst/>
              </a:prstGeom>
              <a:blipFill>
                <a:blip r:embed="rId12"/>
                <a:stretch>
                  <a:fillRect l="-4348" t="-15000" r="-4348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00A95B-9419-4B1B-8773-C5CF1682532A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 bwMode="auto">
          <a:xfrm flipV="1">
            <a:off x="1913817" y="5359895"/>
            <a:ext cx="702635" cy="1406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9D4FDBE8-9E4C-4D3B-B220-CC1D235B2C1C}"/>
              </a:ext>
            </a:extLst>
          </p:cNvPr>
          <p:cNvSpPr/>
          <p:nvPr/>
        </p:nvSpPr>
        <p:spPr>
          <a:xfrm>
            <a:off x="3766055" y="5500531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E4323F-AEC6-4340-8678-BC6A11BE5F34}"/>
                  </a:ext>
                </a:extLst>
              </p:cNvPr>
              <p:cNvSpPr txBox="1"/>
              <p:nvPr/>
            </p:nvSpPr>
            <p:spPr>
              <a:xfrm>
                <a:off x="3735485" y="5536121"/>
                <a:ext cx="421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E4323F-AEC6-4340-8678-BC6A11BE5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485" y="5536121"/>
                <a:ext cx="421141" cy="246221"/>
              </a:xfrm>
              <a:prstGeom prst="rect">
                <a:avLst/>
              </a:prstGeom>
              <a:blipFill>
                <a:blip r:embed="rId13"/>
                <a:stretch>
                  <a:fillRect l="-5797" t="-14634" r="-289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03683F1-D71B-4758-90D8-0DE2D02ACD11}"/>
              </a:ext>
            </a:extLst>
          </p:cNvPr>
          <p:cNvSpPr/>
          <p:nvPr/>
        </p:nvSpPr>
        <p:spPr>
          <a:xfrm>
            <a:off x="6216539" y="5436164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2227423-3631-4031-880A-1A1A17821FA3}"/>
                  </a:ext>
                </a:extLst>
              </p:cNvPr>
              <p:cNvSpPr txBox="1"/>
              <p:nvPr/>
            </p:nvSpPr>
            <p:spPr>
              <a:xfrm>
                <a:off x="6185969" y="5471754"/>
                <a:ext cx="4305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2227423-3631-4031-880A-1A1A1782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69" y="5471754"/>
                <a:ext cx="430502" cy="246221"/>
              </a:xfrm>
              <a:prstGeom prst="rect">
                <a:avLst/>
              </a:prstGeom>
              <a:blipFill>
                <a:blip r:embed="rId14"/>
                <a:stretch>
                  <a:fillRect l="-5714" t="-17500" r="-2857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146A2C8-90F1-4FFE-ADC2-9D309ED8C95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 bwMode="auto">
          <a:xfrm>
            <a:off x="3037593" y="5359895"/>
            <a:ext cx="697892" cy="2993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D227316-8F9A-4F34-A314-85B6C503216D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 bwMode="auto">
          <a:xfrm flipV="1">
            <a:off x="4156626" y="5481953"/>
            <a:ext cx="560440" cy="1772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8B11165-E2FA-4C2B-8E8A-8B3F8C4E8C72}"/>
              </a:ext>
            </a:extLst>
          </p:cNvPr>
          <p:cNvSpPr txBox="1"/>
          <p:nvPr/>
        </p:nvSpPr>
        <p:spPr>
          <a:xfrm>
            <a:off x="4717066" y="52972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1DFE23-60A7-4682-AA1F-308715CA9128}"/>
              </a:ext>
            </a:extLst>
          </p:cNvPr>
          <p:cNvCxnSpPr>
            <a:cxnSpLocks/>
            <a:stCxn id="46" idx="3"/>
            <a:endCxn id="43" idx="1"/>
          </p:cNvCxnSpPr>
          <p:nvPr/>
        </p:nvCxnSpPr>
        <p:spPr bwMode="auto">
          <a:xfrm>
            <a:off x="5363397" y="5481953"/>
            <a:ext cx="822572" cy="1129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</p:spPr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9E5AB9C-4B59-4E17-BE86-9AE08525D2BA}"/>
              </a:ext>
            </a:extLst>
          </p:cNvPr>
          <p:cNvCxnSpPr>
            <a:cxnSpLocks/>
          </p:cNvCxnSpPr>
          <p:nvPr/>
        </p:nvCxnSpPr>
        <p:spPr bwMode="auto">
          <a:xfrm>
            <a:off x="1432649" y="4788682"/>
            <a:ext cx="218584" cy="4749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F4C2A64-9880-4966-ABDE-489C20C36E75}"/>
              </a:ext>
            </a:extLst>
          </p:cNvPr>
          <p:cNvCxnSpPr>
            <a:cxnSpLocks/>
          </p:cNvCxnSpPr>
          <p:nvPr/>
        </p:nvCxnSpPr>
        <p:spPr bwMode="auto">
          <a:xfrm>
            <a:off x="1908417" y="4745363"/>
            <a:ext cx="265539" cy="58593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2116A34-FF26-4F43-B3AC-7D8E5D21B595}"/>
              </a:ext>
            </a:extLst>
          </p:cNvPr>
          <p:cNvCxnSpPr>
            <a:cxnSpLocks/>
          </p:cNvCxnSpPr>
          <p:nvPr/>
        </p:nvCxnSpPr>
        <p:spPr bwMode="auto">
          <a:xfrm>
            <a:off x="2308143" y="4482670"/>
            <a:ext cx="308309" cy="69563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A45E6C4-EFBC-4225-A389-D61CE1B58B28}"/>
              </a:ext>
            </a:extLst>
          </p:cNvPr>
          <p:cNvCxnSpPr>
            <a:cxnSpLocks/>
          </p:cNvCxnSpPr>
          <p:nvPr/>
        </p:nvCxnSpPr>
        <p:spPr bwMode="auto">
          <a:xfrm>
            <a:off x="2794325" y="4465152"/>
            <a:ext cx="329875" cy="83213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AAD504F-A300-43B8-93D2-FC1271B30B5D}"/>
              </a:ext>
            </a:extLst>
          </p:cNvPr>
          <p:cNvCxnSpPr>
            <a:cxnSpLocks/>
          </p:cNvCxnSpPr>
          <p:nvPr/>
        </p:nvCxnSpPr>
        <p:spPr bwMode="auto">
          <a:xfrm>
            <a:off x="4829457" y="4307623"/>
            <a:ext cx="481405" cy="10108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8B37561-0ED2-406C-858D-ED0DEFE47BB7}"/>
              </a:ext>
            </a:extLst>
          </p:cNvPr>
          <p:cNvCxnSpPr>
            <a:cxnSpLocks/>
          </p:cNvCxnSpPr>
          <p:nvPr/>
        </p:nvCxnSpPr>
        <p:spPr bwMode="auto">
          <a:xfrm>
            <a:off x="5362329" y="4206911"/>
            <a:ext cx="541449" cy="122925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D1D5F0D-E721-49FF-BEC5-9029152F03C4}"/>
              </a:ext>
            </a:extLst>
          </p:cNvPr>
          <p:cNvCxnSpPr>
            <a:cxnSpLocks/>
          </p:cNvCxnSpPr>
          <p:nvPr/>
        </p:nvCxnSpPr>
        <p:spPr bwMode="auto">
          <a:xfrm>
            <a:off x="5873207" y="4150329"/>
            <a:ext cx="541449" cy="122925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C397D43-85C8-42CD-A1FD-AFD8F4690188}"/>
              </a:ext>
            </a:extLst>
          </p:cNvPr>
          <p:cNvCxnSpPr>
            <a:cxnSpLocks/>
          </p:cNvCxnSpPr>
          <p:nvPr/>
        </p:nvCxnSpPr>
        <p:spPr bwMode="auto">
          <a:xfrm>
            <a:off x="3299581" y="4447079"/>
            <a:ext cx="88755" cy="2180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689B4C0-3B57-4C81-B5A8-117DA5FEF9A1}"/>
              </a:ext>
            </a:extLst>
          </p:cNvPr>
          <p:cNvCxnSpPr>
            <a:cxnSpLocks/>
          </p:cNvCxnSpPr>
          <p:nvPr/>
        </p:nvCxnSpPr>
        <p:spPr bwMode="auto">
          <a:xfrm>
            <a:off x="3594107" y="5178304"/>
            <a:ext cx="140249" cy="32222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FBC85A3D-CE9C-45AD-ABF4-F62DED3A080B}"/>
              </a:ext>
            </a:extLst>
          </p:cNvPr>
          <p:cNvCxnSpPr>
            <a:cxnSpLocks/>
          </p:cNvCxnSpPr>
          <p:nvPr/>
        </p:nvCxnSpPr>
        <p:spPr bwMode="auto">
          <a:xfrm>
            <a:off x="3765734" y="4463893"/>
            <a:ext cx="88755" cy="2180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D6B9901F-EDBA-4D53-B5FD-775951DDB0C3}"/>
              </a:ext>
            </a:extLst>
          </p:cNvPr>
          <p:cNvCxnSpPr>
            <a:cxnSpLocks/>
          </p:cNvCxnSpPr>
          <p:nvPr/>
        </p:nvCxnSpPr>
        <p:spPr bwMode="auto">
          <a:xfrm>
            <a:off x="4060260" y="5195118"/>
            <a:ext cx="140249" cy="32222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FE718926-9549-4D24-BA8E-2EA114677083}"/>
              </a:ext>
            </a:extLst>
          </p:cNvPr>
          <p:cNvCxnSpPr>
            <a:cxnSpLocks/>
          </p:cNvCxnSpPr>
          <p:nvPr/>
        </p:nvCxnSpPr>
        <p:spPr bwMode="auto">
          <a:xfrm>
            <a:off x="4643005" y="5123864"/>
            <a:ext cx="140249" cy="32222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C3CB73A-653C-4441-8D57-80396AAC6215}"/>
              </a:ext>
            </a:extLst>
          </p:cNvPr>
          <p:cNvCxnSpPr>
            <a:cxnSpLocks/>
          </p:cNvCxnSpPr>
          <p:nvPr/>
        </p:nvCxnSpPr>
        <p:spPr bwMode="auto">
          <a:xfrm>
            <a:off x="4392596" y="4487291"/>
            <a:ext cx="92720" cy="20627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9654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Kurtland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"Deep reinforcement learning in a handful of trials using probabilistic dynamics models." , NIPS, 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Ensemble with Trajectory Sampling (PETS)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8EE38-56B5-4BD5-83CE-33EFF607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/>
          <a:stretch/>
        </p:blipFill>
        <p:spPr>
          <a:xfrm>
            <a:off x="559920" y="1605265"/>
            <a:ext cx="8024159" cy="1667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C3D6D5-C443-46CF-B7D4-42641B00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22" y="3365014"/>
            <a:ext cx="5859471" cy="2885877"/>
          </a:xfrm>
          <a:prstGeom prst="rect">
            <a:avLst/>
          </a:prstGeom>
        </p:spPr>
      </p:pic>
      <p:sp>
        <p:nvSpPr>
          <p:cNvPr id="56" name="Google Shape;2364;p102">
            <a:extLst>
              <a:ext uri="{FF2B5EF4-FFF2-40B4-BE49-F238E27FC236}">
                <a16:creationId xmlns:a16="http://schemas.microsoft.com/office/drawing/2014/main" id="{5D3450B3-58D5-40E4-8F77-9F5BADB529CC}"/>
              </a:ext>
            </a:extLst>
          </p:cNvPr>
          <p:cNvSpPr/>
          <p:nvPr/>
        </p:nvSpPr>
        <p:spPr>
          <a:xfrm>
            <a:off x="952082" y="4276805"/>
            <a:ext cx="2578518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364;p102">
            <a:extLst>
              <a:ext uri="{FF2B5EF4-FFF2-40B4-BE49-F238E27FC236}">
                <a16:creationId xmlns:a16="http://schemas.microsoft.com/office/drawing/2014/main" id="{384CC34B-212A-467C-B183-37363988171D}"/>
              </a:ext>
            </a:extLst>
          </p:cNvPr>
          <p:cNvSpPr/>
          <p:nvPr/>
        </p:nvSpPr>
        <p:spPr>
          <a:xfrm>
            <a:off x="1375416" y="5415147"/>
            <a:ext cx="2428314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364;p102">
            <a:extLst>
              <a:ext uri="{FF2B5EF4-FFF2-40B4-BE49-F238E27FC236}">
                <a16:creationId xmlns:a16="http://schemas.microsoft.com/office/drawing/2014/main" id="{A11EAEB6-06E5-4BE1-826C-2FE393890D22}"/>
              </a:ext>
            </a:extLst>
          </p:cNvPr>
          <p:cNvSpPr/>
          <p:nvPr/>
        </p:nvSpPr>
        <p:spPr>
          <a:xfrm>
            <a:off x="1160996" y="5632189"/>
            <a:ext cx="1937803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798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https://github.com/ShAw7ock/PETS-MuJoCo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Ensemble with Trajectory Sampling (PETS)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8EE38-56B5-4BD5-83CE-33EFF607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/>
          <a:stretch/>
        </p:blipFill>
        <p:spPr>
          <a:xfrm>
            <a:off x="559920" y="1605265"/>
            <a:ext cx="8024159" cy="1667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799DDC-C0DE-4F88-ACEA-45F4534D2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41" y="3506975"/>
            <a:ext cx="3873500" cy="2905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473F75-74A9-4041-9DFA-38575991BF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9" y="3977670"/>
            <a:ext cx="2783707" cy="196373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4498DE-670B-4C0F-B5A6-34ECE00FD14C}"/>
              </a:ext>
            </a:extLst>
          </p:cNvPr>
          <p:cNvSpPr/>
          <p:nvPr/>
        </p:nvSpPr>
        <p:spPr>
          <a:xfrm>
            <a:off x="395888" y="3429000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44060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https://github.com/ShAw7ock/PETS-MuJoCo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Ensemble with Trajectory Sampling (PETS)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4498DE-670B-4C0F-B5A6-34ECE00FD14C}"/>
              </a:ext>
            </a:extLst>
          </p:cNvPr>
          <p:cNvSpPr/>
          <p:nvPr/>
        </p:nvSpPr>
        <p:spPr>
          <a:xfrm>
            <a:off x="395889" y="1568701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FC74D1-EBAF-78A7-46A9-2B0C437B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2" y="2082888"/>
            <a:ext cx="8009314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192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Schrittwieser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Julian, et al. "Mastering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atari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go, chess and shogi by planning with a learned model." Nature.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MuZero</a:t>
            </a: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Mastering Atari, Go and Chess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E6509F-1114-4D05-8BEA-5CA83949ABAA}"/>
              </a:ext>
            </a:extLst>
          </p:cNvPr>
          <p:cNvSpPr/>
          <p:nvPr/>
        </p:nvSpPr>
        <p:spPr>
          <a:xfrm>
            <a:off x="395889" y="1508295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Tree Search (MCTS) with Dynamics Model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3034FF46-8D3A-6BA6-649F-8AF9929A1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7005"/>
            <a:ext cx="9144000" cy="303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50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Schrittwieser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Julian, et al. "Mastering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atari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go, chess and shogi by planning with a learned model." Nature.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MuZero</a:t>
            </a: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Mastering Atari, Go and Chess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E6509F-1114-4D05-8BEA-5CA83949ABAA}"/>
              </a:ext>
            </a:extLst>
          </p:cNvPr>
          <p:cNvSpPr/>
          <p:nvPr/>
        </p:nvSpPr>
        <p:spPr>
          <a:xfrm>
            <a:off x="395889" y="1508295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Tree Search (MCTS) with Dynamics Model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A7EBD-D975-444F-ABA2-F40BB99D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8" y="2132986"/>
            <a:ext cx="3578903" cy="3787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B6F1338-1129-4FBE-8740-A925ED5D5355}"/>
                  </a:ext>
                </a:extLst>
              </p:cNvPr>
              <p:cNvSpPr/>
              <p:nvPr/>
            </p:nvSpPr>
            <p:spPr>
              <a:xfrm>
                <a:off x="3974790" y="2265082"/>
                <a:ext cx="47733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Representation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encode past observations.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B6F1338-1129-4FBE-8740-A925ED5D5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90" y="2265082"/>
                <a:ext cx="4773321" cy="646331"/>
              </a:xfrm>
              <a:prstGeom prst="rect">
                <a:avLst/>
              </a:prstGeom>
              <a:blipFill>
                <a:blip r:embed="rId4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C2EDB8-BA33-4D10-8483-6224941083A0}"/>
                  </a:ext>
                </a:extLst>
              </p:cNvPr>
              <p:cNvSpPr/>
              <p:nvPr/>
            </p:nvSpPr>
            <p:spPr>
              <a:xfrm>
                <a:off x="3974789" y="3043509"/>
                <a:ext cx="4773321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C2EDB8-BA33-4D10-8483-622494108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89" y="3043509"/>
                <a:ext cx="4773321" cy="374270"/>
              </a:xfrm>
              <a:prstGeom prst="rect">
                <a:avLst/>
              </a:prstGeom>
              <a:blipFill>
                <a:blip r:embed="rId5"/>
                <a:stretch>
                  <a:fillRect l="-766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C72DF87-BB81-4E23-B2FC-AD779DDA7259}"/>
                  </a:ext>
                </a:extLst>
              </p:cNvPr>
              <p:cNvSpPr/>
              <p:nvPr/>
            </p:nvSpPr>
            <p:spPr>
              <a:xfrm>
                <a:off x="3993265" y="3690857"/>
                <a:ext cx="4773321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C72DF87-BB81-4E23-B2FC-AD779DDA7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265" y="3690857"/>
                <a:ext cx="4773321" cy="374270"/>
              </a:xfrm>
              <a:prstGeom prst="rect">
                <a:avLst/>
              </a:prstGeom>
              <a:blipFill>
                <a:blip r:embed="rId6"/>
                <a:stretch>
                  <a:fillRect l="-766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oogle Shape;2820;p120">
            <a:extLst>
              <a:ext uri="{FF2B5EF4-FFF2-40B4-BE49-F238E27FC236}">
                <a16:creationId xmlns:a16="http://schemas.microsoft.com/office/drawing/2014/main" id="{A9FC1289-7B70-44C7-8981-175EAB22B7B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1985" y="4488522"/>
            <a:ext cx="3078931" cy="4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821;p120">
            <a:extLst>
              <a:ext uri="{FF2B5EF4-FFF2-40B4-BE49-F238E27FC236}">
                <a16:creationId xmlns:a16="http://schemas.microsoft.com/office/drawing/2014/main" id="{8297F987-FFCD-4360-B156-441AD3614F7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1985" y="5059688"/>
            <a:ext cx="2019562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5DA04C5-0B07-4FFE-A460-0B7F0A5D08B7}"/>
              </a:ext>
            </a:extLst>
          </p:cNvPr>
          <p:cNvSpPr/>
          <p:nvPr/>
        </p:nvSpPr>
        <p:spPr>
          <a:xfrm>
            <a:off x="4399008" y="4083704"/>
            <a:ext cx="2019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MCTS Backup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76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Decision-Time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Schrittwieser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Julian, et al. "Mastering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atari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go, chess and shogi by planning with a learned model." Nature.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MuZero</a:t>
            </a: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Mastering Atari, Go and Chess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E6509F-1114-4D05-8BEA-5CA83949ABAA}"/>
              </a:ext>
            </a:extLst>
          </p:cNvPr>
          <p:cNvSpPr/>
          <p:nvPr/>
        </p:nvSpPr>
        <p:spPr>
          <a:xfrm>
            <a:off x="395889" y="1508295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Tree Search (MCTS) with Dynamics Model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B6F1338-1129-4FBE-8740-A925ED5D5355}"/>
                  </a:ext>
                </a:extLst>
              </p:cNvPr>
              <p:cNvSpPr/>
              <p:nvPr/>
            </p:nvSpPr>
            <p:spPr>
              <a:xfrm>
                <a:off x="3974790" y="2265082"/>
                <a:ext cx="47733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Representation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encode past observations.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B6F1338-1129-4FBE-8740-A925ED5D5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90" y="2265082"/>
                <a:ext cx="4773321" cy="646331"/>
              </a:xfrm>
              <a:prstGeom prst="rect">
                <a:avLst/>
              </a:prstGeom>
              <a:blipFill>
                <a:blip r:embed="rId3"/>
                <a:stretch>
                  <a:fillRect l="-76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C2EDB8-BA33-4D10-8483-6224941083A0}"/>
                  </a:ext>
                </a:extLst>
              </p:cNvPr>
              <p:cNvSpPr/>
              <p:nvPr/>
            </p:nvSpPr>
            <p:spPr>
              <a:xfrm>
                <a:off x="3974789" y="3043509"/>
                <a:ext cx="4773321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C2EDB8-BA33-4D10-8483-622494108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89" y="3043509"/>
                <a:ext cx="4773321" cy="374270"/>
              </a:xfrm>
              <a:prstGeom prst="rect">
                <a:avLst/>
              </a:prstGeom>
              <a:blipFill>
                <a:blip r:embed="rId4"/>
                <a:stretch>
                  <a:fillRect l="-766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C72DF87-BB81-4E23-B2FC-AD779DDA7259}"/>
                  </a:ext>
                </a:extLst>
              </p:cNvPr>
              <p:cNvSpPr/>
              <p:nvPr/>
            </p:nvSpPr>
            <p:spPr>
              <a:xfrm>
                <a:off x="3993265" y="3690857"/>
                <a:ext cx="4773321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C72DF87-BB81-4E23-B2FC-AD779DDA7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265" y="3690857"/>
                <a:ext cx="4773321" cy="374270"/>
              </a:xfrm>
              <a:prstGeom prst="rect">
                <a:avLst/>
              </a:prstGeom>
              <a:blipFill>
                <a:blip r:embed="rId5"/>
                <a:stretch>
                  <a:fillRect l="-766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oogle Shape;2820;p120">
            <a:extLst>
              <a:ext uri="{FF2B5EF4-FFF2-40B4-BE49-F238E27FC236}">
                <a16:creationId xmlns:a16="http://schemas.microsoft.com/office/drawing/2014/main" id="{A9FC1289-7B70-44C7-8981-175EAB22B7B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985" y="4488522"/>
            <a:ext cx="3078931" cy="4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821;p120">
            <a:extLst>
              <a:ext uri="{FF2B5EF4-FFF2-40B4-BE49-F238E27FC236}">
                <a16:creationId xmlns:a16="http://schemas.microsoft.com/office/drawing/2014/main" id="{8297F987-FFCD-4360-B156-441AD3614F7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1985" y="5059688"/>
            <a:ext cx="2019562" cy="1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5DA04C5-0B07-4FFE-A460-0B7F0A5D08B7}"/>
              </a:ext>
            </a:extLst>
          </p:cNvPr>
          <p:cNvSpPr/>
          <p:nvPr/>
        </p:nvSpPr>
        <p:spPr>
          <a:xfrm>
            <a:off x="4399008" y="4083704"/>
            <a:ext cx="2019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MCTS Backup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C91EF7-A835-4C93-A416-99E1C4EE0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62" y="2208368"/>
            <a:ext cx="3874988" cy="11367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52AC1F-954C-4015-8D23-2B28BFABB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62" y="3579236"/>
            <a:ext cx="3797927" cy="14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705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Sutton, Richard S. "Dyna, an integrated architecture for learning, planning, and reacting." ACM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Sigart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Bulletin, 1991.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Dyna-Q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7A91E-E09E-4394-A38C-0CB8059E1862}"/>
              </a:ext>
            </a:extLst>
          </p:cNvPr>
          <p:cNvSpPr/>
          <p:nvPr/>
        </p:nvSpPr>
        <p:spPr>
          <a:xfrm>
            <a:off x="395889" y="1508295"/>
            <a:ext cx="8006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</a:t>
            </a:r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model-generated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experiences and apply for additional policy updates.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14CCA-7144-47E7-A6A7-D29F4EBB650D}"/>
              </a:ext>
            </a:extLst>
          </p:cNvPr>
          <p:cNvGrpSpPr/>
          <p:nvPr/>
        </p:nvGrpSpPr>
        <p:grpSpPr>
          <a:xfrm>
            <a:off x="827529" y="2941123"/>
            <a:ext cx="1005845" cy="2268071"/>
            <a:chOff x="4225252" y="3868130"/>
            <a:chExt cx="1005845" cy="2268071"/>
          </a:xfrm>
        </p:grpSpPr>
        <p:grpSp>
          <p:nvGrpSpPr>
            <p:cNvPr id="19" name="Google Shape;1755;p84">
              <a:extLst>
                <a:ext uri="{FF2B5EF4-FFF2-40B4-BE49-F238E27FC236}">
                  <a16:creationId xmlns:a16="http://schemas.microsoft.com/office/drawing/2014/main" id="{5D0175B6-77E2-4545-B804-7A22D5220B44}"/>
                </a:ext>
              </a:extLst>
            </p:cNvPr>
            <p:cNvGrpSpPr/>
            <p:nvPr/>
          </p:nvGrpSpPr>
          <p:grpSpPr>
            <a:xfrm>
              <a:off x="4292308" y="3868130"/>
              <a:ext cx="938789" cy="1842808"/>
              <a:chOff x="1143000" y="2286000"/>
              <a:chExt cx="1066800" cy="1981200"/>
            </a:xfrm>
          </p:grpSpPr>
          <p:grpSp>
            <p:nvGrpSpPr>
              <p:cNvPr id="31" name="Google Shape;1756;p84">
                <a:extLst>
                  <a:ext uri="{FF2B5EF4-FFF2-40B4-BE49-F238E27FC236}">
                    <a16:creationId xmlns:a16="http://schemas.microsoft.com/office/drawing/2014/main" id="{ABD2A8B6-2E34-4C51-B4E1-96B62E9A4C40}"/>
                  </a:ext>
                </a:extLst>
              </p:cNvPr>
              <p:cNvGrpSpPr/>
              <p:nvPr/>
            </p:nvGrpSpPr>
            <p:grpSpPr>
              <a:xfrm>
                <a:off x="1219200" y="2362200"/>
                <a:ext cx="914400" cy="1905000"/>
                <a:chOff x="4572000" y="1295400"/>
                <a:chExt cx="914400" cy="1905000"/>
              </a:xfrm>
            </p:grpSpPr>
            <p:sp>
              <p:nvSpPr>
                <p:cNvPr id="46" name="Google Shape;1757;p84">
                  <a:extLst>
                    <a:ext uri="{FF2B5EF4-FFF2-40B4-BE49-F238E27FC236}">
                      <a16:creationId xmlns:a16="http://schemas.microsoft.com/office/drawing/2014/main" id="{17BC5AA5-E6F5-4D27-9E25-1E6287ABC41C}"/>
                    </a:ext>
                  </a:extLst>
                </p:cNvPr>
                <p:cNvSpPr/>
                <p:nvPr/>
              </p:nvSpPr>
              <p:spPr>
                <a:xfrm>
                  <a:off x="4724400" y="1371600"/>
                  <a:ext cx="304800" cy="3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12192" extrusionOk="0">
                      <a:moveTo>
                        <a:pt x="0" y="12192"/>
                      </a:moveTo>
                      <a:lnTo>
                        <a:pt x="1219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7" name="Google Shape;1758;p84">
                  <a:extLst>
                    <a:ext uri="{FF2B5EF4-FFF2-40B4-BE49-F238E27FC236}">
                      <a16:creationId xmlns:a16="http://schemas.microsoft.com/office/drawing/2014/main" id="{661D21AD-2263-4EBC-BED5-CEF705F7ED16}"/>
                    </a:ext>
                  </a:extLst>
                </p:cNvPr>
                <p:cNvSpPr/>
                <p:nvPr/>
              </p:nvSpPr>
              <p:spPr>
                <a:xfrm>
                  <a:off x="4800600" y="1752600"/>
                  <a:ext cx="1524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" h="9144" extrusionOk="0">
                      <a:moveTo>
                        <a:pt x="0" y="9144"/>
                      </a:moveTo>
                      <a:lnTo>
                        <a:pt x="609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8" name="Google Shape;1759;p84">
                  <a:extLst>
                    <a:ext uri="{FF2B5EF4-FFF2-40B4-BE49-F238E27FC236}">
                      <a16:creationId xmlns:a16="http://schemas.microsoft.com/office/drawing/2014/main" id="{56AEB803-0F99-4C16-B775-28FDA7DA7231}"/>
                    </a:ext>
                  </a:extLst>
                </p:cNvPr>
                <p:cNvSpPr/>
                <p:nvPr/>
              </p:nvSpPr>
              <p:spPr>
                <a:xfrm>
                  <a:off x="5029200" y="1905000"/>
                  <a:ext cx="228600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6096" extrusionOk="0">
                      <a:moveTo>
                        <a:pt x="0" y="6096"/>
                      </a:moveTo>
                      <a:lnTo>
                        <a:pt x="914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" name="Google Shape;1760;p84">
                  <a:extLst>
                    <a:ext uri="{FF2B5EF4-FFF2-40B4-BE49-F238E27FC236}">
                      <a16:creationId xmlns:a16="http://schemas.microsoft.com/office/drawing/2014/main" id="{8C045EB0-CD65-4552-9659-CE4C3DC6B2BD}"/>
                    </a:ext>
                  </a:extLst>
                </p:cNvPr>
                <p:cNvSpPr/>
                <p:nvPr/>
              </p:nvSpPr>
              <p:spPr>
                <a:xfrm>
                  <a:off x="4724400" y="2438400"/>
                  <a:ext cx="2286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9144" extrusionOk="0">
                      <a:moveTo>
                        <a:pt x="9144" y="914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0" name="Google Shape;1761;p84">
                  <a:extLst>
                    <a:ext uri="{FF2B5EF4-FFF2-40B4-BE49-F238E27FC236}">
                      <a16:creationId xmlns:a16="http://schemas.microsoft.com/office/drawing/2014/main" id="{0063E9EC-17FC-4358-9E4D-F58196C3221F}"/>
                    </a:ext>
                  </a:extLst>
                </p:cNvPr>
                <p:cNvSpPr/>
                <p:nvPr/>
              </p:nvSpPr>
              <p:spPr>
                <a:xfrm>
                  <a:off x="5334000" y="2971800"/>
                  <a:ext cx="1524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" h="9144" extrusionOk="0">
                      <a:moveTo>
                        <a:pt x="0" y="9144"/>
                      </a:moveTo>
                      <a:lnTo>
                        <a:pt x="6096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" name="Google Shape;1762;p84">
                  <a:extLst>
                    <a:ext uri="{FF2B5EF4-FFF2-40B4-BE49-F238E27FC236}">
                      <a16:creationId xmlns:a16="http://schemas.microsoft.com/office/drawing/2014/main" id="{79EB2E85-A377-48BA-9B74-07C103121870}"/>
                    </a:ext>
                  </a:extLst>
                </p:cNvPr>
                <p:cNvSpPr/>
                <p:nvPr/>
              </p:nvSpPr>
              <p:spPr>
                <a:xfrm>
                  <a:off x="4724400" y="2971800"/>
                  <a:ext cx="3048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3048" extrusionOk="0">
                      <a:moveTo>
                        <a:pt x="12192" y="30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" name="Google Shape;1763;p84">
                  <a:extLst>
                    <a:ext uri="{FF2B5EF4-FFF2-40B4-BE49-F238E27FC236}">
                      <a16:creationId xmlns:a16="http://schemas.microsoft.com/office/drawing/2014/main" id="{CDF69CD4-7586-46EC-81D0-E4194479CBFC}"/>
                    </a:ext>
                  </a:extLst>
                </p:cNvPr>
                <p:cNvSpPr/>
                <p:nvPr/>
              </p:nvSpPr>
              <p:spPr>
                <a:xfrm>
                  <a:off x="4724400" y="3048000"/>
                  <a:ext cx="3048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3048" extrusionOk="0">
                      <a:moveTo>
                        <a:pt x="12192" y="0"/>
                      </a:moveTo>
                      <a:lnTo>
                        <a:pt x="0" y="304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3" name="Google Shape;1764;p84">
                  <a:extLst>
                    <a:ext uri="{FF2B5EF4-FFF2-40B4-BE49-F238E27FC236}">
                      <a16:creationId xmlns:a16="http://schemas.microsoft.com/office/drawing/2014/main" id="{F8782732-8717-47E4-A272-66C657763963}"/>
                    </a:ext>
                  </a:extLst>
                </p:cNvPr>
                <p:cNvSpPr/>
                <p:nvPr/>
              </p:nvSpPr>
              <p:spPr>
                <a:xfrm>
                  <a:off x="5257800" y="2895600"/>
                  <a:ext cx="76200" cy="3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12192" extrusionOk="0">
                      <a:moveTo>
                        <a:pt x="3048" y="1219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" name="Google Shape;1765;p84">
                  <a:extLst>
                    <a:ext uri="{FF2B5EF4-FFF2-40B4-BE49-F238E27FC236}">
                      <a16:creationId xmlns:a16="http://schemas.microsoft.com/office/drawing/2014/main" id="{68A27D20-CF59-4D40-AC88-368E33E44393}"/>
                    </a:ext>
                  </a:extLst>
                </p:cNvPr>
                <p:cNvSpPr/>
                <p:nvPr/>
              </p:nvSpPr>
              <p:spPr>
                <a:xfrm>
                  <a:off x="5181600" y="2133600"/>
                  <a:ext cx="3048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" h="9144" extrusionOk="0">
                      <a:moveTo>
                        <a:pt x="0" y="9144"/>
                      </a:moveTo>
                      <a:lnTo>
                        <a:pt x="1219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" name="Google Shape;1766;p84">
                  <a:extLst>
                    <a:ext uri="{FF2B5EF4-FFF2-40B4-BE49-F238E27FC236}">
                      <a16:creationId xmlns:a16="http://schemas.microsoft.com/office/drawing/2014/main" id="{D18DA291-71A2-4703-BBB1-68117D52C2EB}"/>
                    </a:ext>
                  </a:extLst>
                </p:cNvPr>
                <p:cNvSpPr/>
                <p:nvPr/>
              </p:nvSpPr>
              <p:spPr>
                <a:xfrm>
                  <a:off x="5181600" y="2362200"/>
                  <a:ext cx="228600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6096" extrusionOk="0">
                      <a:moveTo>
                        <a:pt x="0" y="0"/>
                      </a:moveTo>
                      <a:lnTo>
                        <a:pt x="9144" y="609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" name="Google Shape;1767;p84">
                  <a:extLst>
                    <a:ext uri="{FF2B5EF4-FFF2-40B4-BE49-F238E27FC236}">
                      <a16:creationId xmlns:a16="http://schemas.microsoft.com/office/drawing/2014/main" id="{6E1BBF96-FAEE-4224-A3DF-7C648F2705F8}"/>
                    </a:ext>
                  </a:extLst>
                </p:cNvPr>
                <p:cNvSpPr/>
                <p:nvPr/>
              </p:nvSpPr>
              <p:spPr>
                <a:xfrm>
                  <a:off x="4648200" y="1295400"/>
                  <a:ext cx="762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15240" extrusionOk="0">
                      <a:moveTo>
                        <a:pt x="3048" y="1524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7" name="Google Shape;1768;p84">
                  <a:extLst>
                    <a:ext uri="{FF2B5EF4-FFF2-40B4-BE49-F238E27FC236}">
                      <a16:creationId xmlns:a16="http://schemas.microsoft.com/office/drawing/2014/main" id="{60F9850E-CA02-44B0-87DC-54A66962F2D3}"/>
                    </a:ext>
                  </a:extLst>
                </p:cNvPr>
                <p:cNvSpPr/>
                <p:nvPr/>
              </p:nvSpPr>
              <p:spPr>
                <a:xfrm>
                  <a:off x="4572000" y="1905000"/>
                  <a:ext cx="2286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" h="3048" extrusionOk="0">
                      <a:moveTo>
                        <a:pt x="9144" y="304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bg1">
                      <a:lumMod val="50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" name="Google Shape;1769;p84">
                <a:extLst>
                  <a:ext uri="{FF2B5EF4-FFF2-40B4-BE49-F238E27FC236}">
                    <a16:creationId xmlns:a16="http://schemas.microsoft.com/office/drawing/2014/main" id="{F6DF912A-5F35-4002-89DE-5200F6800FA9}"/>
                  </a:ext>
                </a:extLst>
              </p:cNvPr>
              <p:cNvGrpSpPr/>
              <p:nvPr/>
            </p:nvGrpSpPr>
            <p:grpSpPr>
              <a:xfrm>
                <a:off x="1143000" y="2286000"/>
                <a:ext cx="1066800" cy="1981200"/>
                <a:chOff x="1143000" y="2133600"/>
                <a:chExt cx="1066800" cy="1981200"/>
              </a:xfrm>
            </p:grpSpPr>
            <p:grpSp>
              <p:nvGrpSpPr>
                <p:cNvPr id="33" name="Google Shape;1770;p84">
                  <a:extLst>
                    <a:ext uri="{FF2B5EF4-FFF2-40B4-BE49-F238E27FC236}">
                      <a16:creationId xmlns:a16="http://schemas.microsoft.com/office/drawing/2014/main" id="{DC899ABA-4812-4991-A3E8-46837DC73513}"/>
                    </a:ext>
                  </a:extLst>
                </p:cNvPr>
                <p:cNvGrpSpPr/>
                <p:nvPr/>
              </p:nvGrpSpPr>
              <p:grpSpPr>
                <a:xfrm>
                  <a:off x="1143000" y="2133600"/>
                  <a:ext cx="1066800" cy="1981200"/>
                  <a:chOff x="3505200" y="1219200"/>
                  <a:chExt cx="1066800" cy="1981200"/>
                </a:xfrm>
              </p:grpSpPr>
              <p:sp>
                <p:nvSpPr>
                  <p:cNvPr id="35" name="Google Shape;1771;p84">
                    <a:extLst>
                      <a:ext uri="{FF2B5EF4-FFF2-40B4-BE49-F238E27FC236}">
                        <a16:creationId xmlns:a16="http://schemas.microsoft.com/office/drawing/2014/main" id="{B748B9BF-3FA8-4F84-AFFD-6DC08F54D932}"/>
                      </a:ext>
                    </a:extLst>
                  </p:cNvPr>
                  <p:cNvSpPr/>
                  <p:nvPr/>
                </p:nvSpPr>
                <p:spPr>
                  <a:xfrm>
                    <a:off x="3505200" y="18288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772;p84">
                    <a:extLst>
                      <a:ext uri="{FF2B5EF4-FFF2-40B4-BE49-F238E27FC236}">
                        <a16:creationId xmlns:a16="http://schemas.microsoft.com/office/drawing/2014/main" id="{0AEF7AD9-1CA1-4FE5-945E-E1C9E4404796}"/>
                      </a:ext>
                    </a:extLst>
                  </p:cNvPr>
                  <p:cNvSpPr/>
                  <p:nvPr/>
                </p:nvSpPr>
                <p:spPr>
                  <a:xfrm>
                    <a:off x="3581400" y="12192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1773;p84">
                    <a:extLst>
                      <a:ext uri="{FF2B5EF4-FFF2-40B4-BE49-F238E27FC236}">
                        <a16:creationId xmlns:a16="http://schemas.microsoft.com/office/drawing/2014/main" id="{50168BF1-231E-4066-A519-825FAD9574B7}"/>
                      </a:ext>
                    </a:extLst>
                  </p:cNvPr>
                  <p:cNvSpPr/>
                  <p:nvPr/>
                </p:nvSpPr>
                <p:spPr>
                  <a:xfrm>
                    <a:off x="3962400" y="1295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774;p84">
                    <a:extLst>
                      <a:ext uri="{FF2B5EF4-FFF2-40B4-BE49-F238E27FC236}">
                        <a16:creationId xmlns:a16="http://schemas.microsoft.com/office/drawing/2014/main" id="{55FD2A89-E34F-4E28-952E-4628300A8416}"/>
                      </a:ext>
                    </a:extLst>
                  </p:cNvPr>
                  <p:cNvSpPr/>
                  <p:nvPr/>
                </p:nvSpPr>
                <p:spPr>
                  <a:xfrm>
                    <a:off x="3886200" y="1676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1775;p84">
                    <a:extLst>
                      <a:ext uri="{FF2B5EF4-FFF2-40B4-BE49-F238E27FC236}">
                        <a16:creationId xmlns:a16="http://schemas.microsoft.com/office/drawing/2014/main" id="{0BEBD114-7F4B-4474-9EFD-99FD09DCDC60}"/>
                      </a:ext>
                    </a:extLst>
                  </p:cNvPr>
                  <p:cNvSpPr/>
                  <p:nvPr/>
                </p:nvSpPr>
                <p:spPr>
                  <a:xfrm>
                    <a:off x="4191000" y="18288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776;p84">
                    <a:extLst>
                      <a:ext uri="{FF2B5EF4-FFF2-40B4-BE49-F238E27FC236}">
                        <a16:creationId xmlns:a16="http://schemas.microsoft.com/office/drawing/2014/main" id="{C99DAADC-F64B-4A30-92CA-E631064401FE}"/>
                      </a:ext>
                    </a:extLst>
                  </p:cNvPr>
                  <p:cNvSpPr/>
                  <p:nvPr/>
                </p:nvSpPr>
                <p:spPr>
                  <a:xfrm>
                    <a:off x="4343400" y="2438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777;p84">
                    <a:extLst>
                      <a:ext uri="{FF2B5EF4-FFF2-40B4-BE49-F238E27FC236}">
                        <a16:creationId xmlns:a16="http://schemas.microsoft.com/office/drawing/2014/main" id="{2F24507B-48C8-41EA-8176-F09AE88814DF}"/>
                      </a:ext>
                    </a:extLst>
                  </p:cNvPr>
                  <p:cNvSpPr/>
                  <p:nvPr/>
                </p:nvSpPr>
                <p:spPr>
                  <a:xfrm>
                    <a:off x="3657600" y="23622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778;p84">
                    <a:extLst>
                      <a:ext uri="{FF2B5EF4-FFF2-40B4-BE49-F238E27FC236}">
                        <a16:creationId xmlns:a16="http://schemas.microsoft.com/office/drawing/2014/main" id="{2E6DDE7A-E44E-4008-9EBB-E24478D55E88}"/>
                      </a:ext>
                    </a:extLst>
                  </p:cNvPr>
                  <p:cNvSpPr/>
                  <p:nvPr/>
                </p:nvSpPr>
                <p:spPr>
                  <a:xfrm>
                    <a:off x="4191000" y="28194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779;p84">
                    <a:extLst>
                      <a:ext uri="{FF2B5EF4-FFF2-40B4-BE49-F238E27FC236}">
                        <a16:creationId xmlns:a16="http://schemas.microsoft.com/office/drawing/2014/main" id="{E61637A1-2458-43D4-8601-B42EA306B7A5}"/>
                      </a:ext>
                    </a:extLst>
                  </p:cNvPr>
                  <p:cNvSpPr/>
                  <p:nvPr/>
                </p:nvSpPr>
                <p:spPr>
                  <a:xfrm>
                    <a:off x="4419600" y="28956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780;p84">
                    <a:extLst>
                      <a:ext uri="{FF2B5EF4-FFF2-40B4-BE49-F238E27FC236}">
                        <a16:creationId xmlns:a16="http://schemas.microsoft.com/office/drawing/2014/main" id="{29C0BF4A-A6F9-468C-B044-2D94D2D748E8}"/>
                      </a:ext>
                    </a:extLst>
                  </p:cNvPr>
                  <p:cNvSpPr/>
                  <p:nvPr/>
                </p:nvSpPr>
                <p:spPr>
                  <a:xfrm>
                    <a:off x="3657600" y="30480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781;p84">
                    <a:extLst>
                      <a:ext uri="{FF2B5EF4-FFF2-40B4-BE49-F238E27FC236}">
                        <a16:creationId xmlns:a16="http://schemas.microsoft.com/office/drawing/2014/main" id="{0617FCB7-E7B1-4D70-917E-8912103F6474}"/>
                      </a:ext>
                    </a:extLst>
                  </p:cNvPr>
                  <p:cNvSpPr/>
                  <p:nvPr/>
                </p:nvSpPr>
                <p:spPr>
                  <a:xfrm>
                    <a:off x="3657600" y="2895600"/>
                    <a:ext cx="152400" cy="1524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4" name="Google Shape;1782;p84">
                  <a:extLst>
                    <a:ext uri="{FF2B5EF4-FFF2-40B4-BE49-F238E27FC236}">
                      <a16:creationId xmlns:a16="http://schemas.microsoft.com/office/drawing/2014/main" id="{9742C7A2-5303-439D-9D29-7DA017E5EFBD}"/>
                    </a:ext>
                  </a:extLst>
                </p:cNvPr>
                <p:cNvSpPr/>
                <p:nvPr/>
              </p:nvSpPr>
              <p:spPr>
                <a:xfrm>
                  <a:off x="2057400" y="2971800"/>
                  <a:ext cx="152400" cy="1524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" name="Google Shape;1788;p84">
              <a:extLst>
                <a:ext uri="{FF2B5EF4-FFF2-40B4-BE49-F238E27FC236}">
                  <a16:creationId xmlns:a16="http://schemas.microsoft.com/office/drawing/2014/main" id="{2AFBCB41-EC9C-4A7B-9887-76FDE4334D67}"/>
                </a:ext>
              </a:extLst>
            </p:cNvPr>
            <p:cNvSpPr/>
            <p:nvPr/>
          </p:nvSpPr>
          <p:spPr>
            <a:xfrm>
              <a:off x="4292308" y="4151639"/>
              <a:ext cx="737620" cy="1913685"/>
            </a:xfrm>
            <a:custGeom>
              <a:avLst/>
              <a:gdLst/>
              <a:ahLst/>
              <a:cxnLst/>
              <a:rect l="l" t="t" r="r" b="b"/>
              <a:pathLst>
                <a:path w="33528" h="82296" extrusionOk="0">
                  <a:moveTo>
                    <a:pt x="27432" y="82296"/>
                  </a:moveTo>
                  <a:lnTo>
                    <a:pt x="33528" y="67056"/>
                  </a:lnTo>
                  <a:lnTo>
                    <a:pt x="21336" y="60960"/>
                  </a:lnTo>
                  <a:lnTo>
                    <a:pt x="18288" y="45720"/>
                  </a:lnTo>
                  <a:lnTo>
                    <a:pt x="27432" y="33528"/>
                  </a:lnTo>
                  <a:lnTo>
                    <a:pt x="21336" y="21336"/>
                  </a:lnTo>
                  <a:lnTo>
                    <a:pt x="12192" y="18288"/>
                  </a:lnTo>
                  <a:lnTo>
                    <a:pt x="9144" y="609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1789;p84">
              <a:extLst>
                <a:ext uri="{FF2B5EF4-FFF2-40B4-BE49-F238E27FC236}">
                  <a16:creationId xmlns:a16="http://schemas.microsoft.com/office/drawing/2014/main" id="{18FA5A8F-011A-48FB-8D7D-AA2FB09669B6}"/>
                </a:ext>
              </a:extLst>
            </p:cNvPr>
            <p:cNvSpPr/>
            <p:nvPr/>
          </p:nvSpPr>
          <p:spPr>
            <a:xfrm>
              <a:off x="4828759" y="5923569"/>
              <a:ext cx="201169" cy="212632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1790;p84">
              <a:extLst>
                <a:ext uri="{FF2B5EF4-FFF2-40B4-BE49-F238E27FC236}">
                  <a16:creationId xmlns:a16="http://schemas.microsoft.com/office/drawing/2014/main" id="{941D97E6-B7B8-4985-A6F3-1F607B9736A9}"/>
                </a:ext>
              </a:extLst>
            </p:cNvPr>
            <p:cNvGrpSpPr/>
            <p:nvPr/>
          </p:nvGrpSpPr>
          <p:grpSpPr>
            <a:xfrm>
              <a:off x="4225252" y="4080762"/>
              <a:ext cx="871732" cy="1701053"/>
              <a:chOff x="3429000" y="1447800"/>
              <a:chExt cx="990600" cy="1828800"/>
            </a:xfrm>
          </p:grpSpPr>
          <p:sp>
            <p:nvSpPr>
              <p:cNvPr id="23" name="Google Shape;1791;p84">
                <a:extLst>
                  <a:ext uri="{FF2B5EF4-FFF2-40B4-BE49-F238E27FC236}">
                    <a16:creationId xmlns:a16="http://schemas.microsoft.com/office/drawing/2014/main" id="{3F2D781F-C9EE-43F7-BEEC-B014202B4F89}"/>
                  </a:ext>
                </a:extLst>
              </p:cNvPr>
              <p:cNvSpPr/>
              <p:nvPr/>
            </p:nvSpPr>
            <p:spPr>
              <a:xfrm>
                <a:off x="3886200" y="2590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92;p84">
                <a:extLst>
                  <a:ext uri="{FF2B5EF4-FFF2-40B4-BE49-F238E27FC236}">
                    <a16:creationId xmlns:a16="http://schemas.microsoft.com/office/drawing/2014/main" id="{5B61AF6E-4BC4-4749-9637-B3734A836238}"/>
                  </a:ext>
                </a:extLst>
              </p:cNvPr>
              <p:cNvSpPr/>
              <p:nvPr/>
            </p:nvSpPr>
            <p:spPr>
              <a:xfrm>
                <a:off x="4267200" y="3124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93;p84">
                <a:extLst>
                  <a:ext uri="{FF2B5EF4-FFF2-40B4-BE49-F238E27FC236}">
                    <a16:creationId xmlns:a16="http://schemas.microsoft.com/office/drawing/2014/main" id="{924E1131-2A6D-47D5-8B51-E2E51747335B}"/>
                  </a:ext>
                </a:extLst>
              </p:cNvPr>
              <p:cNvSpPr/>
              <p:nvPr/>
            </p:nvSpPr>
            <p:spPr>
              <a:xfrm>
                <a:off x="3962400" y="2971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94;p84">
                <a:extLst>
                  <a:ext uri="{FF2B5EF4-FFF2-40B4-BE49-F238E27FC236}">
                    <a16:creationId xmlns:a16="http://schemas.microsoft.com/office/drawing/2014/main" id="{A3E089C4-9983-463B-9225-C78714B577CD}"/>
                  </a:ext>
                </a:extLst>
              </p:cNvPr>
              <p:cNvSpPr/>
              <p:nvPr/>
            </p:nvSpPr>
            <p:spPr>
              <a:xfrm>
                <a:off x="4114800" y="22860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95;p84">
                <a:extLst>
                  <a:ext uri="{FF2B5EF4-FFF2-40B4-BE49-F238E27FC236}">
                    <a16:creationId xmlns:a16="http://schemas.microsoft.com/office/drawing/2014/main" id="{4DAE6D06-887C-413C-919E-1AE293145826}"/>
                  </a:ext>
                </a:extLst>
              </p:cNvPr>
              <p:cNvSpPr/>
              <p:nvPr/>
            </p:nvSpPr>
            <p:spPr>
              <a:xfrm>
                <a:off x="3962400" y="1981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796;p84">
                <a:extLst>
                  <a:ext uri="{FF2B5EF4-FFF2-40B4-BE49-F238E27FC236}">
                    <a16:creationId xmlns:a16="http://schemas.microsoft.com/office/drawing/2014/main" id="{8102B44B-3E30-456C-BC3E-3E6F2064A632}"/>
                  </a:ext>
                </a:extLst>
              </p:cNvPr>
              <p:cNvSpPr/>
              <p:nvPr/>
            </p:nvSpPr>
            <p:spPr>
              <a:xfrm>
                <a:off x="3733800" y="19050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97;p84">
                <a:extLst>
                  <a:ext uri="{FF2B5EF4-FFF2-40B4-BE49-F238E27FC236}">
                    <a16:creationId xmlns:a16="http://schemas.microsoft.com/office/drawing/2014/main" id="{2643A46B-6F20-43A4-AC32-560A85FE48E2}"/>
                  </a:ext>
                </a:extLst>
              </p:cNvPr>
              <p:cNvSpPr/>
              <p:nvPr/>
            </p:nvSpPr>
            <p:spPr>
              <a:xfrm>
                <a:off x="3657600" y="16002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98;p84">
                <a:extLst>
                  <a:ext uri="{FF2B5EF4-FFF2-40B4-BE49-F238E27FC236}">
                    <a16:creationId xmlns:a16="http://schemas.microsoft.com/office/drawing/2014/main" id="{9BCC4D7F-6018-4030-8087-3229838E76AA}"/>
                  </a:ext>
                </a:extLst>
              </p:cNvPr>
              <p:cNvSpPr/>
              <p:nvPr/>
            </p:nvSpPr>
            <p:spPr>
              <a:xfrm>
                <a:off x="3429000" y="1447800"/>
                <a:ext cx="152400" cy="152400"/>
              </a:xfrm>
              <a:prstGeom prst="ellipse">
                <a:avLst/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58" name="Google Shape;1787;p84">
            <a:extLst>
              <a:ext uri="{FF2B5EF4-FFF2-40B4-BE49-F238E27FC236}">
                <a16:creationId xmlns:a16="http://schemas.microsoft.com/office/drawing/2014/main" id="{F046154C-B30A-4792-8D5F-4AAF7FB524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432" y="2489577"/>
            <a:ext cx="6283373" cy="30802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2364;p102">
            <a:extLst>
              <a:ext uri="{FF2B5EF4-FFF2-40B4-BE49-F238E27FC236}">
                <a16:creationId xmlns:a16="http://schemas.microsoft.com/office/drawing/2014/main" id="{3144F472-A3B5-40F0-993C-63EF347C008F}"/>
              </a:ext>
            </a:extLst>
          </p:cNvPr>
          <p:cNvSpPr/>
          <p:nvPr/>
        </p:nvSpPr>
        <p:spPr>
          <a:xfrm>
            <a:off x="3163052" y="3940475"/>
            <a:ext cx="3948948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364;p102">
            <a:extLst>
              <a:ext uri="{FF2B5EF4-FFF2-40B4-BE49-F238E27FC236}">
                <a16:creationId xmlns:a16="http://schemas.microsoft.com/office/drawing/2014/main" id="{C6323B17-3F6C-4B8D-BAF4-CD3ECA021AF8}"/>
              </a:ext>
            </a:extLst>
          </p:cNvPr>
          <p:cNvSpPr/>
          <p:nvPr/>
        </p:nvSpPr>
        <p:spPr>
          <a:xfrm>
            <a:off x="3196919" y="5141157"/>
            <a:ext cx="4016681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74A770-15C6-417E-BF65-BEB8929098ED}"/>
              </a:ext>
            </a:extLst>
          </p:cNvPr>
          <p:cNvSpPr/>
          <p:nvPr/>
        </p:nvSpPr>
        <p:spPr>
          <a:xfrm>
            <a:off x="7112001" y="3587563"/>
            <a:ext cx="2019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Q values with real transitions</a:t>
            </a:r>
            <a:endParaRPr lang="en-US" altLang="zh-CN" sz="1400" dirty="0">
              <a:solidFill>
                <a:srgbClr val="FF5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530A4F5-7418-4320-8175-5CAD2D5095C4}"/>
              </a:ext>
            </a:extLst>
          </p:cNvPr>
          <p:cNvSpPr/>
          <p:nvPr/>
        </p:nvSpPr>
        <p:spPr>
          <a:xfrm>
            <a:off x="7182700" y="4783931"/>
            <a:ext cx="2019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Q values with model transitions</a:t>
            </a:r>
            <a:endParaRPr lang="en-US" altLang="zh-CN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9193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CF8099-6C9F-467B-BDC9-BAE1C1A3D8EB}"/>
              </a:ext>
            </a:extLst>
          </p:cNvPr>
          <p:cNvSpPr/>
          <p:nvPr/>
        </p:nvSpPr>
        <p:spPr>
          <a:xfrm>
            <a:off x="395889" y="2643688"/>
            <a:ext cx="8367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Errors in the model can be exploited during policy optimization, resulting in large discrepancies between the predicted returns of the policy under the model and under the true dynamics.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3E23A-A1DC-4821-86E1-6CD984C4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714" y="3567018"/>
            <a:ext cx="1943371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FAB8FF-B5D9-4DFB-A399-30C5C78BEE82}"/>
                  </a:ext>
                </a:extLst>
              </p:cNvPr>
              <p:cNvSpPr/>
              <p:nvPr/>
            </p:nvSpPr>
            <p:spPr>
              <a:xfrm>
                <a:off x="395889" y="4280452"/>
                <a:ext cx="83671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the returns of the policy in true MDP;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the returns under learned model. 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FAB8FF-B5D9-4DFB-A399-30C5C78BE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9" y="4280452"/>
                <a:ext cx="836711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7784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 Recap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4A150-2BF9-467F-BC04-4B1027052E99}"/>
                  </a:ext>
                </a:extLst>
              </p:cNvPr>
              <p:cNvSpPr/>
              <p:nvPr/>
            </p:nvSpPr>
            <p:spPr>
              <a:xfrm>
                <a:off x="0" y="1255335"/>
                <a:ext cx="4571682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altLang="zh-CN" sz="2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Function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Function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Discounted Factor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∈(0,1)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E4A150-2BF9-467F-BC04-4B1027052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5335"/>
                <a:ext cx="4571682" cy="2123658"/>
              </a:xfrm>
              <a:prstGeom prst="rect">
                <a:avLst/>
              </a:prstGeom>
              <a:blipFill>
                <a:blip r:embed="rId4"/>
                <a:stretch>
                  <a:fillRect l="-1467" t="-2011" b="-4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1482FA-5D0A-41F2-A8EF-466ED1ADE61E}"/>
                  </a:ext>
                </a:extLst>
              </p:cNvPr>
              <p:cNvSpPr/>
              <p:nvPr/>
            </p:nvSpPr>
            <p:spPr>
              <a:xfrm>
                <a:off x="0" y="4248383"/>
                <a:ext cx="4986867" cy="1354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1482FA-5D0A-41F2-A8EF-466ED1ADE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8383"/>
                <a:ext cx="4986867" cy="1354282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090BE800-4452-4AE0-850F-A25B7E67204C}"/>
              </a:ext>
            </a:extLst>
          </p:cNvPr>
          <p:cNvSpPr/>
          <p:nvPr/>
        </p:nvSpPr>
        <p:spPr bwMode="auto">
          <a:xfrm>
            <a:off x="2133441" y="3479008"/>
            <a:ext cx="304800" cy="66011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34AA2-8897-4096-83BF-C801650FD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2" y="1103935"/>
            <a:ext cx="4204018" cy="2244445"/>
          </a:xfrm>
          <a:prstGeom prst="rect">
            <a:avLst/>
          </a:prstGeom>
        </p:spPr>
      </p:pic>
      <p:sp>
        <p:nvSpPr>
          <p:cNvPr id="11" name="Google Shape;2364;p102">
            <a:extLst>
              <a:ext uri="{FF2B5EF4-FFF2-40B4-BE49-F238E27FC236}">
                <a16:creationId xmlns:a16="http://schemas.microsoft.com/office/drawing/2014/main" id="{3EC4B7CE-A96A-4526-8078-F04DCC1E6DC1}"/>
              </a:ext>
            </a:extLst>
          </p:cNvPr>
          <p:cNvSpPr/>
          <p:nvPr/>
        </p:nvSpPr>
        <p:spPr>
          <a:xfrm>
            <a:off x="368299" y="2006600"/>
            <a:ext cx="2264833" cy="310564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64;p102">
            <a:extLst>
              <a:ext uri="{FF2B5EF4-FFF2-40B4-BE49-F238E27FC236}">
                <a16:creationId xmlns:a16="http://schemas.microsoft.com/office/drawing/2014/main" id="{E2E1106E-FD69-4250-B0EC-33A339327A6B}"/>
              </a:ext>
            </a:extLst>
          </p:cNvPr>
          <p:cNvSpPr/>
          <p:nvPr/>
        </p:nvSpPr>
        <p:spPr>
          <a:xfrm>
            <a:off x="368299" y="2334110"/>
            <a:ext cx="2544234" cy="310564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2242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CF8099-6C9F-467B-BDC9-BAE1C1A3D8EB}"/>
              </a:ext>
            </a:extLst>
          </p:cNvPr>
          <p:cNvSpPr/>
          <p:nvPr/>
        </p:nvSpPr>
        <p:spPr>
          <a:xfrm>
            <a:off x="395889" y="2643688"/>
            <a:ext cx="8367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Errors in the model can be exploited during policy optimization, resulting in large discrepancies between the predicted returns of the policy under the model and under the true dynamics.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3E23A-A1DC-4821-86E1-6CD984C4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714" y="3567018"/>
            <a:ext cx="1943371" cy="6192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FAB8FF-B5D9-4DFB-A399-30C5C78BEE82}"/>
              </a:ext>
            </a:extLst>
          </p:cNvPr>
          <p:cNvSpPr/>
          <p:nvPr/>
        </p:nvSpPr>
        <p:spPr>
          <a:xfrm>
            <a:off x="395889" y="4280452"/>
            <a:ext cx="8367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 true and model returns can be expressed 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360900-A9C9-41C6-8AAC-3E498C98CD70}"/>
                  </a:ext>
                </a:extLst>
              </p:cNvPr>
              <p:cNvSpPr/>
              <p:nvPr/>
            </p:nvSpPr>
            <p:spPr>
              <a:xfrm>
                <a:off x="731053" y="4750364"/>
                <a:ext cx="7269947" cy="39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 Error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𝑒𝑛𝑣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𝑇𝑉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)||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0360900-A9C9-41C6-8AAC-3E498C98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53" y="4750364"/>
                <a:ext cx="7269947" cy="394532"/>
              </a:xfrm>
              <a:prstGeom prst="rect">
                <a:avLst/>
              </a:prstGeom>
              <a:blipFill>
                <a:blip r:embed="rId4"/>
                <a:stretch>
                  <a:fillRect l="-587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E7C9FDD-2A7F-4650-8223-26F669CE56E5}"/>
                  </a:ext>
                </a:extLst>
              </p:cNvPr>
              <p:cNvSpPr/>
              <p:nvPr/>
            </p:nvSpPr>
            <p:spPr>
              <a:xfrm>
                <a:off x="731053" y="5404183"/>
                <a:ext cx="72699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Distribution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𝑇𝑉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)||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E7C9FDD-2A7F-4650-8223-26F669CE5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53" y="5404183"/>
                <a:ext cx="7269947" cy="369332"/>
              </a:xfrm>
              <a:prstGeom prst="rect">
                <a:avLst/>
              </a:prstGeom>
              <a:blipFill>
                <a:blip r:embed="rId5"/>
                <a:stretch>
                  <a:fillRect l="-58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81806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850C6C-FA10-4EED-AC78-8A3EF8E7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0687"/>
            <a:ext cx="4032178" cy="253826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C353621-F90A-4003-9748-2D6FD4F85EEE}"/>
              </a:ext>
            </a:extLst>
          </p:cNvPr>
          <p:cNvSpPr/>
          <p:nvPr/>
        </p:nvSpPr>
        <p:spPr>
          <a:xfrm>
            <a:off x="0" y="2583775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between:</a:t>
            </a:r>
          </a:p>
        </p:txBody>
      </p:sp>
      <p:sp>
        <p:nvSpPr>
          <p:cNvPr id="18" name="Google Shape;2364;p102">
            <a:extLst>
              <a:ext uri="{FF2B5EF4-FFF2-40B4-BE49-F238E27FC236}">
                <a16:creationId xmlns:a16="http://schemas.microsoft.com/office/drawing/2014/main" id="{E9248A60-8E95-415C-9D14-7F2C12319EC5}"/>
              </a:ext>
            </a:extLst>
          </p:cNvPr>
          <p:cNvSpPr/>
          <p:nvPr/>
        </p:nvSpPr>
        <p:spPr>
          <a:xfrm>
            <a:off x="1069597" y="2953107"/>
            <a:ext cx="2334003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364;p102">
            <a:extLst>
              <a:ext uri="{FF2B5EF4-FFF2-40B4-BE49-F238E27FC236}">
                <a16:creationId xmlns:a16="http://schemas.microsoft.com/office/drawing/2014/main" id="{8D75F397-5764-4835-8490-91262F785F64}"/>
              </a:ext>
            </a:extLst>
          </p:cNvPr>
          <p:cNvSpPr/>
          <p:nvPr/>
        </p:nvSpPr>
        <p:spPr>
          <a:xfrm>
            <a:off x="2136397" y="5001888"/>
            <a:ext cx="1521203" cy="276999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93418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6A37BF-DE2B-41D7-85E2-4035B175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5" y="2942460"/>
            <a:ext cx="3741658" cy="545808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353621-F90A-4003-9748-2D6FD4F85EEE}"/>
              </a:ext>
            </a:extLst>
          </p:cNvPr>
          <p:cNvSpPr/>
          <p:nvPr/>
        </p:nvSpPr>
        <p:spPr>
          <a:xfrm>
            <a:off x="0" y="2583775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between:</a:t>
            </a:r>
          </a:p>
        </p:txBody>
      </p:sp>
      <p:sp>
        <p:nvSpPr>
          <p:cNvPr id="18" name="Google Shape;2364;p102">
            <a:extLst>
              <a:ext uri="{FF2B5EF4-FFF2-40B4-BE49-F238E27FC236}">
                <a16:creationId xmlns:a16="http://schemas.microsoft.com/office/drawing/2014/main" id="{E9248A60-8E95-415C-9D14-7F2C12319EC5}"/>
              </a:ext>
            </a:extLst>
          </p:cNvPr>
          <p:cNvSpPr/>
          <p:nvPr/>
        </p:nvSpPr>
        <p:spPr>
          <a:xfrm>
            <a:off x="2387600" y="3009520"/>
            <a:ext cx="1490133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06B0A8-941C-4587-BB08-32F33AEF6BCE}"/>
              </a:ext>
            </a:extLst>
          </p:cNvPr>
          <p:cNvSpPr/>
          <p:nvPr/>
        </p:nvSpPr>
        <p:spPr>
          <a:xfrm>
            <a:off x="0" y="3488268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08E42-CA1A-496D-AC21-2BD84E1C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5" y="3857600"/>
            <a:ext cx="6265333" cy="584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320B3F-B1EC-42AE-99B9-8D4EBA27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" y="4470341"/>
            <a:ext cx="4942183" cy="340648"/>
          </a:xfrm>
          <a:prstGeom prst="rect">
            <a:avLst/>
          </a:prstGeom>
        </p:spPr>
      </p:pic>
      <p:sp>
        <p:nvSpPr>
          <p:cNvPr id="20" name="Google Shape;2364;p102">
            <a:extLst>
              <a:ext uri="{FF2B5EF4-FFF2-40B4-BE49-F238E27FC236}">
                <a16:creationId xmlns:a16="http://schemas.microsoft.com/office/drawing/2014/main" id="{60E7C355-C164-4388-8770-B01455108494}"/>
              </a:ext>
            </a:extLst>
          </p:cNvPr>
          <p:cNvSpPr/>
          <p:nvPr/>
        </p:nvSpPr>
        <p:spPr>
          <a:xfrm>
            <a:off x="2073154" y="4470341"/>
            <a:ext cx="1211913" cy="279459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364;p102">
            <a:extLst>
              <a:ext uri="{FF2B5EF4-FFF2-40B4-BE49-F238E27FC236}">
                <a16:creationId xmlns:a16="http://schemas.microsoft.com/office/drawing/2014/main" id="{C3B23E09-9118-4176-BADD-5D99F5752A88}"/>
              </a:ext>
            </a:extLst>
          </p:cNvPr>
          <p:cNvSpPr/>
          <p:nvPr/>
        </p:nvSpPr>
        <p:spPr>
          <a:xfrm>
            <a:off x="3427821" y="4461874"/>
            <a:ext cx="1910251" cy="279459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6669977-F41D-4497-9B74-A4CD9EFA6F86}"/>
              </a:ext>
            </a:extLst>
          </p:cNvPr>
          <p:cNvCxnSpPr>
            <a:stCxn id="18" idx="2"/>
            <a:endCxn id="20" idx="0"/>
          </p:cNvCxnSpPr>
          <p:nvPr/>
        </p:nvCxnSpPr>
        <p:spPr bwMode="auto">
          <a:xfrm rot="5400000">
            <a:off x="2343935" y="3681608"/>
            <a:ext cx="1123909" cy="453556"/>
          </a:xfrm>
          <a:prstGeom prst="bentConnector3">
            <a:avLst>
              <a:gd name="adj1" fmla="val 21374"/>
            </a:avLst>
          </a:prstGeom>
          <a:solidFill>
            <a:schemeClr val="accent1"/>
          </a:solidFill>
          <a:ln w="19050" cap="flat" cmpd="sng" algn="ctr">
            <a:solidFill>
              <a:srgbClr val="7FC7DB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46AD37-15EC-4BD4-A683-916F60C8D490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 bwMode="auto">
          <a:xfrm rot="16200000" flipH="1">
            <a:off x="3200086" y="3279013"/>
            <a:ext cx="1115442" cy="1250280"/>
          </a:xfrm>
          <a:prstGeom prst="bentConnector3">
            <a:avLst>
              <a:gd name="adj1" fmla="val 21156"/>
            </a:avLst>
          </a:prstGeom>
          <a:solidFill>
            <a:schemeClr val="accent1"/>
          </a:solidFill>
          <a:ln w="19050" cap="flat" cmpd="sng" algn="ctr">
            <a:solidFill>
              <a:srgbClr val="7FC7DB"/>
            </a:solidFill>
            <a:prstDash val="dash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00183046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6A37BF-DE2B-41D7-85E2-4035B175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5" y="2942460"/>
            <a:ext cx="3741658" cy="545808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353621-F90A-4003-9748-2D6FD4F85EEE}"/>
              </a:ext>
            </a:extLst>
          </p:cNvPr>
          <p:cNvSpPr/>
          <p:nvPr/>
        </p:nvSpPr>
        <p:spPr>
          <a:xfrm>
            <a:off x="0" y="2583775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between:</a:t>
            </a:r>
          </a:p>
        </p:txBody>
      </p:sp>
      <p:sp>
        <p:nvSpPr>
          <p:cNvPr id="18" name="Google Shape;2364;p102">
            <a:extLst>
              <a:ext uri="{FF2B5EF4-FFF2-40B4-BE49-F238E27FC236}">
                <a16:creationId xmlns:a16="http://schemas.microsoft.com/office/drawing/2014/main" id="{E9248A60-8E95-415C-9D14-7F2C12319EC5}"/>
              </a:ext>
            </a:extLst>
          </p:cNvPr>
          <p:cNvSpPr/>
          <p:nvPr/>
        </p:nvSpPr>
        <p:spPr>
          <a:xfrm>
            <a:off x="2387600" y="3009520"/>
            <a:ext cx="1490133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06B0A8-941C-4587-BB08-32F33AEF6BCE}"/>
              </a:ext>
            </a:extLst>
          </p:cNvPr>
          <p:cNvSpPr/>
          <p:nvPr/>
        </p:nvSpPr>
        <p:spPr>
          <a:xfrm>
            <a:off x="0" y="3488268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F730F2-CABC-47DF-A1D6-734C36E0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5" y="3939338"/>
            <a:ext cx="7036858" cy="1191461"/>
          </a:xfrm>
          <a:prstGeom prst="rect">
            <a:avLst/>
          </a:prstGeom>
        </p:spPr>
      </p:pic>
      <p:sp>
        <p:nvSpPr>
          <p:cNvPr id="23" name="Google Shape;2364;p102">
            <a:extLst>
              <a:ext uri="{FF2B5EF4-FFF2-40B4-BE49-F238E27FC236}">
                <a16:creationId xmlns:a16="http://schemas.microsoft.com/office/drawing/2014/main" id="{397D5D03-C00C-4887-AFA2-813771C49983}"/>
              </a:ext>
            </a:extLst>
          </p:cNvPr>
          <p:cNvSpPr/>
          <p:nvPr/>
        </p:nvSpPr>
        <p:spPr>
          <a:xfrm>
            <a:off x="3357031" y="4196823"/>
            <a:ext cx="3111501" cy="221463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64;p102">
            <a:extLst>
              <a:ext uri="{FF2B5EF4-FFF2-40B4-BE49-F238E27FC236}">
                <a16:creationId xmlns:a16="http://schemas.microsoft.com/office/drawing/2014/main" id="{F05682E7-B99A-407A-98F3-87F4D239226F}"/>
              </a:ext>
            </a:extLst>
          </p:cNvPr>
          <p:cNvSpPr/>
          <p:nvPr/>
        </p:nvSpPr>
        <p:spPr>
          <a:xfrm>
            <a:off x="2783416" y="4820251"/>
            <a:ext cx="1788584" cy="221463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1C5BB8-F2BA-4024-AF5B-CF95DEC1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008" y="5130799"/>
            <a:ext cx="1192511" cy="358587"/>
          </a:xfrm>
          <a:prstGeom prst="rect">
            <a:avLst/>
          </a:prstGeom>
        </p:spPr>
      </p:pic>
      <p:sp>
        <p:nvSpPr>
          <p:cNvPr id="25" name="Google Shape;2364;p102">
            <a:extLst>
              <a:ext uri="{FF2B5EF4-FFF2-40B4-BE49-F238E27FC236}">
                <a16:creationId xmlns:a16="http://schemas.microsoft.com/office/drawing/2014/main" id="{B329A6AC-A959-48B4-8F73-19C195EA60E0}"/>
              </a:ext>
            </a:extLst>
          </p:cNvPr>
          <p:cNvSpPr/>
          <p:nvPr/>
        </p:nvSpPr>
        <p:spPr>
          <a:xfrm>
            <a:off x="4332816" y="5174033"/>
            <a:ext cx="1258703" cy="315353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8CE01202-C908-4816-A94E-36449CA9CF19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 bwMode="auto">
          <a:xfrm>
            <a:off x="4572000" y="4930983"/>
            <a:ext cx="390168" cy="24305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7FC7DB"/>
            </a:solidFill>
            <a:prstDash val="dash"/>
            <a:round/>
            <a:headEnd type="none" w="med" len="med"/>
            <a:tailEnd type="triangle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83522B0-D240-16BB-D898-3036A109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002" y="3185944"/>
            <a:ext cx="4305673" cy="2895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B2EAA-E99A-11E8-D3C9-605980A17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002" y="3589100"/>
            <a:ext cx="199661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2781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0C4EE2-FEBF-4AE0-9CB7-512EA75E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3" y="2985906"/>
            <a:ext cx="4333187" cy="1784712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353621-F90A-4003-9748-2D6FD4F85EEE}"/>
              </a:ext>
            </a:extLst>
          </p:cNvPr>
          <p:cNvSpPr/>
          <p:nvPr/>
        </p:nvSpPr>
        <p:spPr>
          <a:xfrm>
            <a:off x="0" y="2583775"/>
            <a:ext cx="192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between:</a:t>
            </a:r>
          </a:p>
        </p:txBody>
      </p:sp>
      <p:sp>
        <p:nvSpPr>
          <p:cNvPr id="18" name="Google Shape;2364;p102">
            <a:extLst>
              <a:ext uri="{FF2B5EF4-FFF2-40B4-BE49-F238E27FC236}">
                <a16:creationId xmlns:a16="http://schemas.microsoft.com/office/drawing/2014/main" id="{E9248A60-8E95-415C-9D14-7F2C12319EC5}"/>
              </a:ext>
            </a:extLst>
          </p:cNvPr>
          <p:cNvSpPr/>
          <p:nvPr/>
        </p:nvSpPr>
        <p:spPr>
          <a:xfrm>
            <a:off x="2641600" y="3027533"/>
            <a:ext cx="1667933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24E5BA-DF18-4272-9849-9EEF1B4C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708" y="2819860"/>
            <a:ext cx="2559225" cy="3127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6D0A0F-4D9B-4BBF-97E4-ED2DE6B6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710" y="3208047"/>
            <a:ext cx="2233212" cy="312795"/>
          </a:xfrm>
          <a:prstGeom prst="rect">
            <a:avLst/>
          </a:prstGeom>
        </p:spPr>
      </p:pic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68EF4C68-3D89-460C-A851-8DD5FE3CF1FB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 bwMode="auto">
          <a:xfrm flipV="1">
            <a:off x="4309533" y="2976257"/>
            <a:ext cx="641175" cy="2197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7FC7DB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7EE76F5-0CC6-4622-AF32-C3DA5B1BB6FA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 bwMode="auto">
          <a:xfrm>
            <a:off x="4309533" y="3195989"/>
            <a:ext cx="641177" cy="1684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7FC7DB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28" name="Google Shape;2364;p102">
            <a:extLst>
              <a:ext uri="{FF2B5EF4-FFF2-40B4-BE49-F238E27FC236}">
                <a16:creationId xmlns:a16="http://schemas.microsoft.com/office/drawing/2014/main" id="{82686839-AA23-476F-8763-9CB7FB5E9179}"/>
              </a:ext>
            </a:extLst>
          </p:cNvPr>
          <p:cNvSpPr/>
          <p:nvPr/>
        </p:nvSpPr>
        <p:spPr>
          <a:xfrm>
            <a:off x="4950708" y="2807801"/>
            <a:ext cx="2559225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364;p102">
            <a:extLst>
              <a:ext uri="{FF2B5EF4-FFF2-40B4-BE49-F238E27FC236}">
                <a16:creationId xmlns:a16="http://schemas.microsoft.com/office/drawing/2014/main" id="{AAB02D43-E8F6-4D7F-A3EE-140FEA65E4CA}"/>
              </a:ext>
            </a:extLst>
          </p:cNvPr>
          <p:cNvSpPr/>
          <p:nvPr/>
        </p:nvSpPr>
        <p:spPr>
          <a:xfrm>
            <a:off x="4950707" y="3212504"/>
            <a:ext cx="2233213" cy="33691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CB6406-E965-425B-BE8F-6BC5C1969A5C}"/>
              </a:ext>
            </a:extLst>
          </p:cNvPr>
          <p:cNvSpPr/>
          <p:nvPr/>
        </p:nvSpPr>
        <p:spPr>
          <a:xfrm>
            <a:off x="-1" y="4618751"/>
            <a:ext cx="62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returns and model returns of the policy are bounded as: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DCDB7D1-A405-406A-B1CD-9BF022375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519" y="5149177"/>
            <a:ext cx="3670214" cy="9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14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5750B-2FE3-4E41-B460-0CA096BE0DC2}"/>
              </a:ext>
            </a:extLst>
          </p:cNvPr>
          <p:cNvSpPr/>
          <p:nvPr/>
        </p:nvSpPr>
        <p:spPr>
          <a:xfrm>
            <a:off x="395889" y="1605265"/>
            <a:ext cx="800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H-steps Q-target objective: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A22E04E-2A18-4D24-983A-4A970AA793C0}"/>
                  </a:ext>
                </a:extLst>
              </p:cNvPr>
              <p:cNvSpPr txBox="1"/>
              <p:nvPr/>
            </p:nvSpPr>
            <p:spPr>
              <a:xfrm>
                <a:off x="2421819" y="3174926"/>
                <a:ext cx="30300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𝑐𝑟𝑖𝑡𝑖𝑐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A22E04E-2A18-4D24-983A-4A970AA79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819" y="3174926"/>
                <a:ext cx="3030060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B64AF7-0B53-4F07-BA82-D11BA28C4356}"/>
                  </a:ext>
                </a:extLst>
              </p:cNvPr>
              <p:cNvSpPr/>
              <p:nvPr/>
            </p:nvSpPr>
            <p:spPr>
              <a:xfrm>
                <a:off x="2363469" y="5041934"/>
                <a:ext cx="3281924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B64AF7-0B53-4F07-BA82-D11BA28C4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9" y="5041934"/>
                <a:ext cx="3281924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0E36286-CF54-4289-A68A-2F59507A036A}"/>
                  </a:ext>
                </a:extLst>
              </p:cNvPr>
              <p:cNvSpPr/>
              <p:nvPr/>
            </p:nvSpPr>
            <p:spPr>
              <a:xfrm>
                <a:off x="2421819" y="4185170"/>
                <a:ext cx="3165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0E36286-CF54-4289-A68A-2F59507A0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819" y="4185170"/>
                <a:ext cx="3165225" cy="369332"/>
              </a:xfrm>
              <a:prstGeom prst="rect">
                <a:avLst/>
              </a:prstGeom>
              <a:blipFill>
                <a:blip r:embed="rId5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4FAB3C8C-C573-47F5-9400-69805D21B08D}"/>
              </a:ext>
            </a:extLst>
          </p:cNvPr>
          <p:cNvSpPr/>
          <p:nvPr/>
        </p:nvSpPr>
        <p:spPr>
          <a:xfrm>
            <a:off x="743021" y="2827523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Critic Loss Function: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EF68DE-9597-44AA-B156-72659424211B}"/>
              </a:ext>
            </a:extLst>
          </p:cNvPr>
          <p:cNvSpPr/>
          <p:nvPr/>
        </p:nvSpPr>
        <p:spPr>
          <a:xfrm>
            <a:off x="743021" y="3766461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Dyna-Q one-step Q-target: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57DFD2E-F135-424F-B5DC-2901DD9288B9}"/>
              </a:ext>
            </a:extLst>
          </p:cNvPr>
          <p:cNvSpPr/>
          <p:nvPr/>
        </p:nvSpPr>
        <p:spPr>
          <a:xfrm>
            <a:off x="743021" y="4623225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Multi-steps Q-target:</a:t>
            </a:r>
          </a:p>
        </p:txBody>
      </p:sp>
    </p:spTree>
    <p:extLst>
      <p:ext uri="{BB962C8B-B14F-4D97-AF65-F5344CB8AC3E}">
        <p14:creationId xmlns:p14="http://schemas.microsoft.com/office/powerpoint/2010/main" val="237023104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0F94FD-F7A6-403A-A0A6-4096BE96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8" y="3166158"/>
            <a:ext cx="9017436" cy="3141821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2B5BFF56-30B2-4102-A51A-EE11BF34566E}"/>
              </a:ext>
            </a:extLst>
          </p:cNvPr>
          <p:cNvSpPr/>
          <p:nvPr/>
        </p:nvSpPr>
        <p:spPr>
          <a:xfrm>
            <a:off x="395889" y="1605265"/>
            <a:ext cx="80062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Dyna-Q updates the policy with both real and model-generated transitions.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guarantee the policy improvement if we only use the model-generated transitions ?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H-steps Q-target objective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MBPO Algorithm: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2364;p102">
            <a:extLst>
              <a:ext uri="{FF2B5EF4-FFF2-40B4-BE49-F238E27FC236}">
                <a16:creationId xmlns:a16="http://schemas.microsoft.com/office/drawing/2014/main" id="{D8D8E802-B3C5-4B0B-B921-8F1BFF4C5AFD}"/>
              </a:ext>
            </a:extLst>
          </p:cNvPr>
          <p:cNvSpPr/>
          <p:nvPr/>
        </p:nvSpPr>
        <p:spPr>
          <a:xfrm>
            <a:off x="705530" y="4105220"/>
            <a:ext cx="2147737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364;p102">
            <a:extLst>
              <a:ext uri="{FF2B5EF4-FFF2-40B4-BE49-F238E27FC236}">
                <a16:creationId xmlns:a16="http://schemas.microsoft.com/office/drawing/2014/main" id="{21172F92-AD35-43A1-A8E9-43D4240883BC}"/>
              </a:ext>
            </a:extLst>
          </p:cNvPr>
          <p:cNvSpPr/>
          <p:nvPr/>
        </p:nvSpPr>
        <p:spPr>
          <a:xfrm>
            <a:off x="7760451" y="3621822"/>
            <a:ext cx="641677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364;p102">
            <a:extLst>
              <a:ext uri="{FF2B5EF4-FFF2-40B4-BE49-F238E27FC236}">
                <a16:creationId xmlns:a16="http://schemas.microsoft.com/office/drawing/2014/main" id="{D82BC9F1-F0EB-414A-B1CB-FD5038FE662C}"/>
              </a:ext>
            </a:extLst>
          </p:cNvPr>
          <p:cNvSpPr/>
          <p:nvPr/>
        </p:nvSpPr>
        <p:spPr>
          <a:xfrm>
            <a:off x="5965520" y="3614703"/>
            <a:ext cx="469148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364;p102">
            <a:extLst>
              <a:ext uri="{FF2B5EF4-FFF2-40B4-BE49-F238E27FC236}">
                <a16:creationId xmlns:a16="http://schemas.microsoft.com/office/drawing/2014/main" id="{83787003-CE4A-44CF-BF70-0792DA0F5A1D}"/>
              </a:ext>
            </a:extLst>
          </p:cNvPr>
          <p:cNvSpPr/>
          <p:nvPr/>
        </p:nvSpPr>
        <p:spPr>
          <a:xfrm>
            <a:off x="1164919" y="5304666"/>
            <a:ext cx="6802213" cy="248916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364;p102">
            <a:extLst>
              <a:ext uri="{FF2B5EF4-FFF2-40B4-BE49-F238E27FC236}">
                <a16:creationId xmlns:a16="http://schemas.microsoft.com/office/drawing/2014/main" id="{C81B9DF2-5694-40F3-A26A-5EA324A092D1}"/>
              </a:ext>
            </a:extLst>
          </p:cNvPr>
          <p:cNvSpPr/>
          <p:nvPr/>
        </p:nvSpPr>
        <p:spPr>
          <a:xfrm>
            <a:off x="1164919" y="5823265"/>
            <a:ext cx="6345014" cy="248916"/>
          </a:xfrm>
          <a:prstGeom prst="roundRect">
            <a:avLst>
              <a:gd name="adj" fmla="val 8749"/>
            </a:avLst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31749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Janner, Michael, et al. "When to trust your model: Model-based policy optimization." NIPS, 2019.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Policy Optimization (MBPO)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749D48-7083-82F8-23A0-2443E010787E}"/>
              </a:ext>
            </a:extLst>
          </p:cNvPr>
          <p:cNvSpPr/>
          <p:nvPr/>
        </p:nvSpPr>
        <p:spPr>
          <a:xfrm>
            <a:off x="395889" y="1568701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CB19F4-57BC-9E90-A29D-3A4F7B89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2" y="1921724"/>
            <a:ext cx="7291556" cy="44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572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D'Oro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Pierluca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et.al . "How to Learn a Useful Critic? Model-based Action-Gradient-Estimator Policy Optimization." NIPS,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Action-Gradient Estimator (MAGE)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critic network learned by temporal difference optimize for an accurate prediction of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return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actor.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trains the critic network to provide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action-gradients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use in the policy improvement step.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FA6806B-E85B-468F-908D-21A037E6C4B2}"/>
              </a:ext>
            </a:extLst>
          </p:cNvPr>
          <p:cNvGrpSpPr/>
          <p:nvPr/>
        </p:nvGrpSpPr>
        <p:grpSpPr>
          <a:xfrm>
            <a:off x="1805389" y="3395592"/>
            <a:ext cx="5520266" cy="2322389"/>
            <a:chOff x="2497667" y="3049811"/>
            <a:chExt cx="5520266" cy="23223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8973BD-A27F-4F6B-920C-9165A05E0A72}"/>
                </a:ext>
              </a:extLst>
            </p:cNvPr>
            <p:cNvGrpSpPr/>
            <p:nvPr/>
          </p:nvGrpSpPr>
          <p:grpSpPr>
            <a:xfrm>
              <a:off x="3166369" y="3154888"/>
              <a:ext cx="360000" cy="360000"/>
              <a:chOff x="651768" y="4506882"/>
              <a:chExt cx="360000" cy="36000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1A63B97-C630-494F-8E5D-ED544EBD0B1D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925977E2-9114-4AC5-9E0D-732C966CA2D3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26344" cy="2775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925977E2-9114-4AC5-9E0D-732C966CA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26344" cy="2775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432" t="-2222" r="-45946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FEE4262A-6E22-420E-BC18-C663307AE880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2497667" y="3334888"/>
              <a:ext cx="66870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1C74819-AD9A-4984-BFE4-437DA94539E6}"/>
                    </a:ext>
                  </a:extLst>
                </p:cNvPr>
                <p:cNvSpPr txBox="1"/>
                <p:nvPr/>
              </p:nvSpPr>
              <p:spPr>
                <a:xfrm>
                  <a:off x="2743885" y="3049811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1C74819-AD9A-4984-BFE4-437DA9453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885" y="3049811"/>
                  <a:ext cx="2308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7027" t="-2222" r="-29730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4EED65-B540-4401-95B5-455F3A6AE2AD}"/>
                </a:ext>
              </a:extLst>
            </p:cNvPr>
            <p:cNvGrpSpPr/>
            <p:nvPr/>
          </p:nvGrpSpPr>
          <p:grpSpPr>
            <a:xfrm>
              <a:off x="4187575" y="3644920"/>
              <a:ext cx="360000" cy="360000"/>
              <a:chOff x="651768" y="4506882"/>
              <a:chExt cx="360000" cy="360000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F31801B-A454-4413-9702-BF87E3AAAFA6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7334FB24-57E2-4C17-8018-1C3C29DD1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292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7334FB24-57E2-4C17-8018-1C3C29DD13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2922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789" r="-13158" b="-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03B3957-48EF-46BB-97EE-41A9BEE5C07D}"/>
                </a:ext>
              </a:extLst>
            </p:cNvPr>
            <p:cNvGrpSpPr/>
            <p:nvPr/>
          </p:nvGrpSpPr>
          <p:grpSpPr>
            <a:xfrm>
              <a:off x="5160269" y="4190190"/>
              <a:ext cx="360000" cy="360000"/>
              <a:chOff x="651768" y="4506882"/>
              <a:chExt cx="360000" cy="360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E5F5CB6-FDCE-403C-8E34-0C692FA98BA9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2B1501C2-CA7A-4510-BA67-9543A64455F4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372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2B1501C2-CA7A-4510-BA67-9543A64455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3724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513" r="-1538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F030B54-5CB2-4EF5-9805-F76E1E081E43}"/>
                </a:ext>
              </a:extLst>
            </p:cNvPr>
            <p:cNvGrpSpPr/>
            <p:nvPr/>
          </p:nvGrpSpPr>
          <p:grpSpPr>
            <a:xfrm>
              <a:off x="4195519" y="4373466"/>
              <a:ext cx="360000" cy="360000"/>
              <a:chOff x="651768" y="4506882"/>
              <a:chExt cx="360000" cy="36000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9769C80-802E-4F38-AB46-277BB17AE62E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13A36EA8-1326-460C-A037-BE8ADD51118C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183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13A36EA8-1326-460C-A037-BE8ADD5111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1832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ECC7673-D8E5-47D1-A836-E25AE0AB53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18873" y="4512364"/>
              <a:ext cx="66870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1576FD9-2CC3-415C-A9EA-CE393D186E43}"/>
                    </a:ext>
                  </a:extLst>
                </p:cNvPr>
                <p:cNvSpPr txBox="1"/>
                <p:nvPr/>
              </p:nvSpPr>
              <p:spPr>
                <a:xfrm>
                  <a:off x="3765091" y="4227287"/>
                  <a:ext cx="1980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1576FD9-2CC3-415C-A9EA-CE393D186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91" y="4227287"/>
                  <a:ext cx="19800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152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BCDAC67-728B-4577-89EA-E03777EDC99A}"/>
                </a:ext>
              </a:extLst>
            </p:cNvPr>
            <p:cNvCxnSpPr>
              <a:cxnSpLocks/>
              <a:endCxn id="23" idx="3"/>
            </p:cNvCxnSpPr>
            <p:nvPr/>
          </p:nvCxnSpPr>
          <p:spPr bwMode="auto">
            <a:xfrm flipV="1">
              <a:off x="3526369" y="4680745"/>
              <a:ext cx="721871" cy="1920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4854EC21-480B-4F80-80C6-1B2316D6A9FC}"/>
                    </a:ext>
                  </a:extLst>
                </p:cNvPr>
                <p:cNvSpPr txBox="1"/>
                <p:nvPr/>
              </p:nvSpPr>
              <p:spPr>
                <a:xfrm>
                  <a:off x="3765091" y="4534625"/>
                  <a:ext cx="1762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4854EC21-480B-4F80-80C6-1B2316D6A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091" y="4534625"/>
                  <a:ext cx="17626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241" r="-13793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9E8E432-99A3-49DD-B305-06EB5A027D1E}"/>
                </a:ext>
              </a:extLst>
            </p:cNvPr>
            <p:cNvCxnSpPr>
              <a:cxnSpLocks/>
              <a:stCxn id="23" idx="6"/>
              <a:endCxn id="20" idx="2"/>
            </p:cNvCxnSpPr>
            <p:nvPr/>
          </p:nvCxnSpPr>
          <p:spPr bwMode="auto">
            <a:xfrm flipV="1">
              <a:off x="4555519" y="4370190"/>
              <a:ext cx="604750" cy="18327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B4487C2-9603-4193-99FC-2A475F3F4628}"/>
                </a:ext>
              </a:extLst>
            </p:cNvPr>
            <p:cNvCxnSpPr>
              <a:cxnSpLocks/>
              <a:stCxn id="17" idx="5"/>
              <a:endCxn id="20" idx="2"/>
            </p:cNvCxnSpPr>
            <p:nvPr/>
          </p:nvCxnSpPr>
          <p:spPr bwMode="auto">
            <a:xfrm>
              <a:off x="4494854" y="3952199"/>
              <a:ext cx="665415" cy="41799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02448D2-274D-4CFE-9634-03420DF4C244}"/>
                </a:ext>
              </a:extLst>
            </p:cNvPr>
            <p:cNvCxnSpPr>
              <a:cxnSpLocks/>
              <a:stCxn id="10" idx="6"/>
              <a:endCxn id="17" idx="1"/>
            </p:cNvCxnSpPr>
            <p:nvPr/>
          </p:nvCxnSpPr>
          <p:spPr bwMode="auto">
            <a:xfrm>
              <a:off x="3526369" y="3334888"/>
              <a:ext cx="713927" cy="36275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6323E60-7CC6-4D86-B650-FEB27EAE4F22}"/>
                </a:ext>
              </a:extLst>
            </p:cNvPr>
            <p:cNvCxnSpPr>
              <a:cxnSpLocks/>
              <a:endCxn id="17" idx="2"/>
            </p:cNvCxnSpPr>
            <p:nvPr/>
          </p:nvCxnSpPr>
          <p:spPr bwMode="auto">
            <a:xfrm flipV="1">
              <a:off x="3526817" y="3824920"/>
              <a:ext cx="660758" cy="1014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81E5FD3-EF8D-412D-A7E6-5EF206292ADA}"/>
                    </a:ext>
                  </a:extLst>
                </p:cNvPr>
                <p:cNvSpPr txBox="1"/>
                <p:nvPr/>
              </p:nvSpPr>
              <p:spPr>
                <a:xfrm>
                  <a:off x="3773035" y="3549989"/>
                  <a:ext cx="19800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81E5FD3-EF8D-412D-A7E6-5EF206292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035" y="3549989"/>
                  <a:ext cx="19800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212" r="-21212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AF9A1265-68F9-4467-8465-2522CED5411B}"/>
                </a:ext>
              </a:extLst>
            </p:cNvPr>
            <p:cNvGrpSpPr/>
            <p:nvPr/>
          </p:nvGrpSpPr>
          <p:grpSpPr>
            <a:xfrm>
              <a:off x="5820502" y="4872833"/>
              <a:ext cx="360000" cy="360000"/>
              <a:chOff x="651768" y="4506882"/>
              <a:chExt cx="360000" cy="360000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85F262A-56A4-4711-A5A5-F01C2945B1BF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ACD9388-97AF-4FD1-A1DB-1E2BD69664BA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263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ACD9388-97AF-4FD1-A1DB-1E2BD69664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2634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2432" r="-29730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9AD1A4C-6C5C-4015-B298-992B41F73F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43856" y="5011731"/>
              <a:ext cx="66870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EB26876-C3B9-410F-A817-06890667C4FA}"/>
                    </a:ext>
                  </a:extLst>
                </p:cNvPr>
                <p:cNvSpPr txBox="1"/>
                <p:nvPr/>
              </p:nvSpPr>
              <p:spPr>
                <a:xfrm>
                  <a:off x="5390074" y="4726654"/>
                  <a:ext cx="1980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EB26876-C3B9-410F-A817-06890667C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074" y="4726654"/>
                  <a:ext cx="19800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58B2654-F90A-4B23-B247-C5C4FEF3DE93}"/>
                </a:ext>
              </a:extLst>
            </p:cNvPr>
            <p:cNvCxnSpPr>
              <a:cxnSpLocks/>
              <a:endCxn id="46" idx="3"/>
            </p:cNvCxnSpPr>
            <p:nvPr/>
          </p:nvCxnSpPr>
          <p:spPr bwMode="auto">
            <a:xfrm flipV="1">
              <a:off x="5151352" y="5180112"/>
              <a:ext cx="721871" cy="1920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D8D576E-EC38-471F-A452-CC5B122CF657}"/>
                    </a:ext>
                  </a:extLst>
                </p:cNvPr>
                <p:cNvSpPr txBox="1"/>
                <p:nvPr/>
              </p:nvSpPr>
              <p:spPr>
                <a:xfrm>
                  <a:off x="5390074" y="5033992"/>
                  <a:ext cx="1762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D8D576E-EC38-471F-A452-CC5B122CF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074" y="5033992"/>
                  <a:ext cx="17626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7241" r="-13793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3CB41D5-FFA1-4AF5-8A54-ECB8BD336A55}"/>
                </a:ext>
              </a:extLst>
            </p:cNvPr>
            <p:cNvGrpSpPr/>
            <p:nvPr/>
          </p:nvGrpSpPr>
          <p:grpSpPr>
            <a:xfrm>
              <a:off x="6703992" y="4601612"/>
              <a:ext cx="360000" cy="360000"/>
              <a:chOff x="651768" y="4506882"/>
              <a:chExt cx="360000" cy="36000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A46B39FF-1A28-4FBB-B7AB-C3D21A009E34}"/>
                  </a:ext>
                </a:extLst>
              </p:cNvPr>
              <p:cNvSpPr/>
              <p:nvPr/>
            </p:nvSpPr>
            <p:spPr>
              <a:xfrm>
                <a:off x="651768" y="4506882"/>
                <a:ext cx="360000" cy="3600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33A44D5D-6746-47B0-94F9-E3BCAFB8E1E5}"/>
                      </a:ext>
                    </a:extLst>
                  </p:cNvPr>
                  <p:cNvSpPr txBox="1"/>
                  <p:nvPr/>
                </p:nvSpPr>
                <p:spPr>
                  <a:xfrm>
                    <a:off x="718980" y="4552057"/>
                    <a:ext cx="2372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33A44D5D-6746-47B0-94F9-E3BCAFB8E1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980" y="4552057"/>
                    <a:ext cx="237244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 r="-25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085F3F61-CBA5-4B61-BB2C-E21BAC2B2E01}"/>
                </a:ext>
              </a:extLst>
            </p:cNvPr>
            <p:cNvCxnSpPr>
              <a:cxnSpLocks/>
              <a:stCxn id="20" idx="6"/>
              <a:endCxn id="53" idx="1"/>
            </p:cNvCxnSpPr>
            <p:nvPr/>
          </p:nvCxnSpPr>
          <p:spPr bwMode="auto">
            <a:xfrm>
              <a:off x="5520269" y="4370190"/>
              <a:ext cx="1236444" cy="2841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1090F9F-87F6-47ED-BDCA-6E68599A5205}"/>
                </a:ext>
              </a:extLst>
            </p:cNvPr>
            <p:cNvCxnSpPr>
              <a:cxnSpLocks/>
              <a:stCxn id="46" idx="6"/>
              <a:endCxn id="53" idx="3"/>
            </p:cNvCxnSpPr>
            <p:nvPr/>
          </p:nvCxnSpPr>
          <p:spPr bwMode="auto">
            <a:xfrm flipV="1">
              <a:off x="6180502" y="4908891"/>
              <a:ext cx="576211" cy="1439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2DBD69D-4509-4612-806F-066D4E7F8A11}"/>
                </a:ext>
              </a:extLst>
            </p:cNvPr>
            <p:cNvCxnSpPr>
              <a:cxnSpLocks/>
              <a:stCxn id="53" idx="6"/>
            </p:cNvCxnSpPr>
            <p:nvPr/>
          </p:nvCxnSpPr>
          <p:spPr bwMode="auto">
            <a:xfrm>
              <a:off x="7063992" y="4781612"/>
              <a:ext cx="95394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C79E317-0FDC-4B7E-9B8C-5C530688C60F}"/>
                    </a:ext>
                  </a:extLst>
                </p:cNvPr>
                <p:cNvSpPr txBox="1"/>
                <p:nvPr/>
              </p:nvSpPr>
              <p:spPr>
                <a:xfrm>
                  <a:off x="3883332" y="3195521"/>
                  <a:ext cx="1508618" cy="322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′)</m:t>
                            </m:r>
                          </m:e>
                        </m:func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C79E317-0FDC-4B7E-9B8C-5C530688C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332" y="3195521"/>
                  <a:ext cx="1508618" cy="322139"/>
                </a:xfrm>
                <a:prstGeom prst="rect">
                  <a:avLst/>
                </a:prstGeom>
                <a:blipFill>
                  <a:blip r:embed="rId16"/>
                  <a:stretch>
                    <a:fillRect l="-2419" r="-4032"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486B0D1-DB06-4D86-B3E9-89423AB58047}"/>
              </a:ext>
            </a:extLst>
          </p:cNvPr>
          <p:cNvSpPr/>
          <p:nvPr/>
        </p:nvSpPr>
        <p:spPr>
          <a:xfrm>
            <a:off x="774123" y="2901846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TD-Computation:</a:t>
            </a:r>
          </a:p>
        </p:txBody>
      </p:sp>
    </p:spTree>
    <p:extLst>
      <p:ext uri="{BB962C8B-B14F-4D97-AF65-F5344CB8AC3E}">
        <p14:creationId xmlns:p14="http://schemas.microsoft.com/office/powerpoint/2010/main" val="104686554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D'Oro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Pierluca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et.al . "How to Learn a Useful Critic? Model-based Action-Gradient-Estimator Policy Optimization." NIPS,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Action-Gradient Estimator (MAGE)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critic network learned by temporal difference optimize for an accurate prediction of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return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actor.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trains the critic network to provide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action-gradients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use in the policy improvement step.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8973BD-A27F-4F6B-920C-9165A05E0A72}"/>
              </a:ext>
            </a:extLst>
          </p:cNvPr>
          <p:cNvGrpSpPr/>
          <p:nvPr/>
        </p:nvGrpSpPr>
        <p:grpSpPr>
          <a:xfrm>
            <a:off x="2474091" y="3500669"/>
            <a:ext cx="360000" cy="360000"/>
            <a:chOff x="651768" y="4506882"/>
            <a:chExt cx="360000" cy="36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A63B97-C630-494F-8E5D-ED544EBD0B1D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5977E2-9114-4AC5-9E0D-732C966CA2D3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6344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5977E2-9114-4AC5-9E0D-732C966CA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6344" cy="277576"/>
                </a:xfrm>
                <a:prstGeom prst="rect">
                  <a:avLst/>
                </a:prstGeom>
                <a:blipFill>
                  <a:blip r:embed="rId4"/>
                  <a:stretch>
                    <a:fillRect l="-32432" t="-2222" r="-4594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EE4262A-6E22-420E-BC18-C663307AE880}"/>
              </a:ext>
            </a:extLst>
          </p:cNvPr>
          <p:cNvCxnSpPr>
            <a:cxnSpLocks/>
            <a:stCxn id="70" idx="6"/>
            <a:endCxn id="10" idx="2"/>
          </p:cNvCxnSpPr>
          <p:nvPr/>
        </p:nvCxnSpPr>
        <p:spPr bwMode="auto">
          <a:xfrm>
            <a:off x="1691607" y="3672591"/>
            <a:ext cx="782484" cy="80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C74819-AD9A-4984-BFE4-437DA94539E6}"/>
                  </a:ext>
                </a:extLst>
              </p:cNvPr>
              <p:cNvSpPr txBox="1"/>
              <p:nvPr/>
            </p:nvSpPr>
            <p:spPr>
              <a:xfrm>
                <a:off x="1994716" y="3395592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C74819-AD9A-4984-BFE4-437DA945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16" y="3395592"/>
                <a:ext cx="176266" cy="276999"/>
              </a:xfrm>
              <a:prstGeom prst="rect">
                <a:avLst/>
              </a:prstGeom>
              <a:blipFill>
                <a:blip r:embed="rId5"/>
                <a:stretch>
                  <a:fillRect l="-17241" t="-22222" r="-124138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4EED65-B540-4401-95B5-455F3A6AE2AD}"/>
              </a:ext>
            </a:extLst>
          </p:cNvPr>
          <p:cNvGrpSpPr/>
          <p:nvPr/>
        </p:nvGrpSpPr>
        <p:grpSpPr>
          <a:xfrm>
            <a:off x="3495297" y="3990701"/>
            <a:ext cx="360000" cy="360000"/>
            <a:chOff x="651768" y="4506882"/>
            <a:chExt cx="360000" cy="36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F31801B-A454-4413-9702-BF87E3AAAFA6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34FB24-57E2-4C17-8018-1C3C29DD1381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9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34FB24-57E2-4C17-8018-1C3C29DD1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92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789" r="-13158" b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03B3957-48EF-46BB-97EE-41A9BEE5C07D}"/>
              </a:ext>
            </a:extLst>
          </p:cNvPr>
          <p:cNvGrpSpPr/>
          <p:nvPr/>
        </p:nvGrpSpPr>
        <p:grpSpPr>
          <a:xfrm>
            <a:off x="4467991" y="4535971"/>
            <a:ext cx="360000" cy="360000"/>
            <a:chOff x="651768" y="4506882"/>
            <a:chExt cx="360000" cy="360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E5F5CB6-FDCE-403C-8E34-0C692FA98BA9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B1501C2-CA7A-4510-BA67-9543A64455F4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B1501C2-CA7A-4510-BA67-9543A6445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513" r="-1538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030B54-5CB2-4EF5-9805-F76E1E081E43}"/>
              </a:ext>
            </a:extLst>
          </p:cNvPr>
          <p:cNvGrpSpPr/>
          <p:nvPr/>
        </p:nvGrpSpPr>
        <p:grpSpPr>
          <a:xfrm>
            <a:off x="3503241" y="4719247"/>
            <a:ext cx="360000" cy="360000"/>
            <a:chOff x="651768" y="4506882"/>
            <a:chExt cx="360000" cy="36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9769C80-802E-4F38-AB46-277BB17AE62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A36EA8-1326-460C-A037-BE8ADD51118C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183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A36EA8-1326-460C-A037-BE8ADD511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183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CC7673-D8E5-47D1-A836-E25AE0AB5304}"/>
              </a:ext>
            </a:extLst>
          </p:cNvPr>
          <p:cNvCxnSpPr>
            <a:cxnSpLocks/>
          </p:cNvCxnSpPr>
          <p:nvPr/>
        </p:nvCxnSpPr>
        <p:spPr bwMode="auto">
          <a:xfrm>
            <a:off x="2826595" y="4858145"/>
            <a:ext cx="66870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576FD9-2CC3-415C-A9EA-CE393D186E43}"/>
                  </a:ext>
                </a:extLst>
              </p:cNvPr>
              <p:cNvSpPr txBox="1"/>
              <p:nvPr/>
            </p:nvSpPr>
            <p:spPr>
              <a:xfrm>
                <a:off x="3072813" y="45730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576FD9-2CC3-415C-A9EA-CE393D18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13" y="4573068"/>
                <a:ext cx="198003" cy="276999"/>
              </a:xfrm>
              <a:prstGeom prst="rect">
                <a:avLst/>
              </a:prstGeom>
              <a:blipFill>
                <a:blip r:embed="rId9"/>
                <a:stretch>
                  <a:fillRect l="-15152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BCDAC67-728B-4577-89EA-E03777EDC99A}"/>
              </a:ext>
            </a:extLst>
          </p:cNvPr>
          <p:cNvCxnSpPr>
            <a:cxnSpLocks/>
            <a:endCxn id="23" idx="3"/>
          </p:cNvCxnSpPr>
          <p:nvPr/>
        </p:nvCxnSpPr>
        <p:spPr bwMode="auto">
          <a:xfrm flipV="1">
            <a:off x="2834091" y="5026526"/>
            <a:ext cx="721871" cy="1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854EC21-480B-4F80-80C6-1B2316D6A9FC}"/>
                  </a:ext>
                </a:extLst>
              </p:cNvPr>
              <p:cNvSpPr txBox="1"/>
              <p:nvPr/>
            </p:nvSpPr>
            <p:spPr>
              <a:xfrm>
                <a:off x="3072813" y="4880406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854EC21-480B-4F80-80C6-1B2316D6A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13" y="4880406"/>
                <a:ext cx="176266" cy="276999"/>
              </a:xfrm>
              <a:prstGeom prst="rect">
                <a:avLst/>
              </a:prstGeom>
              <a:blipFill>
                <a:blip r:embed="rId10"/>
                <a:stretch>
                  <a:fillRect l="-17241" r="-13793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9E8E432-99A3-49DD-B305-06EB5A027D1E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 bwMode="auto">
          <a:xfrm flipV="1">
            <a:off x="3863241" y="4715971"/>
            <a:ext cx="604750" cy="1832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B4487C2-9603-4193-99FC-2A475F3F4628}"/>
              </a:ext>
            </a:extLst>
          </p:cNvPr>
          <p:cNvCxnSpPr>
            <a:cxnSpLocks/>
            <a:stCxn id="17" idx="5"/>
            <a:endCxn id="20" idx="2"/>
          </p:cNvCxnSpPr>
          <p:nvPr/>
        </p:nvCxnSpPr>
        <p:spPr bwMode="auto">
          <a:xfrm>
            <a:off x="3802576" y="4297980"/>
            <a:ext cx="665415" cy="417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02448D2-274D-4CFE-9634-03420DF4C244}"/>
              </a:ext>
            </a:extLst>
          </p:cNvPr>
          <p:cNvCxnSpPr>
            <a:cxnSpLocks/>
            <a:stCxn id="10" idx="6"/>
            <a:endCxn id="17" idx="1"/>
          </p:cNvCxnSpPr>
          <p:nvPr/>
        </p:nvCxnSpPr>
        <p:spPr bwMode="auto">
          <a:xfrm>
            <a:off x="2834091" y="3680669"/>
            <a:ext cx="713927" cy="3627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6323E60-7CC6-4D86-B650-FEB27EAE4F22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 flipV="1">
            <a:off x="2834539" y="4170701"/>
            <a:ext cx="660758" cy="101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81E5FD3-EF8D-412D-A7E6-5EF206292ADA}"/>
                  </a:ext>
                </a:extLst>
              </p:cNvPr>
              <p:cNvSpPr txBox="1"/>
              <p:nvPr/>
            </p:nvSpPr>
            <p:spPr>
              <a:xfrm>
                <a:off x="3080757" y="3895770"/>
                <a:ext cx="1980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81E5FD3-EF8D-412D-A7E6-5EF20629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757" y="3895770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1212" r="-2121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AF9A1265-68F9-4467-8465-2522CED5411B}"/>
              </a:ext>
            </a:extLst>
          </p:cNvPr>
          <p:cNvGrpSpPr/>
          <p:nvPr/>
        </p:nvGrpSpPr>
        <p:grpSpPr>
          <a:xfrm>
            <a:off x="5128224" y="5218614"/>
            <a:ext cx="360000" cy="360000"/>
            <a:chOff x="651768" y="4506882"/>
            <a:chExt cx="360000" cy="36000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85F262A-56A4-4711-A5A5-F01C2945B1BF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CD9388-97AF-4FD1-A1DB-1E2BD69664BA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6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CD9388-97AF-4FD1-A1DB-1E2BD6966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634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2432" r="-2973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9AD1A4C-6C5C-4015-B298-992B41F73FF6}"/>
              </a:ext>
            </a:extLst>
          </p:cNvPr>
          <p:cNvCxnSpPr>
            <a:cxnSpLocks/>
          </p:cNvCxnSpPr>
          <p:nvPr/>
        </p:nvCxnSpPr>
        <p:spPr bwMode="auto">
          <a:xfrm>
            <a:off x="4451578" y="5357512"/>
            <a:ext cx="66870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EB26876-C3B9-410F-A817-06890667C4FA}"/>
                  </a:ext>
                </a:extLst>
              </p:cNvPr>
              <p:cNvSpPr txBox="1"/>
              <p:nvPr/>
            </p:nvSpPr>
            <p:spPr>
              <a:xfrm>
                <a:off x="4697796" y="50724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EB26876-C3B9-410F-A817-06890667C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96" y="5072435"/>
                <a:ext cx="198003" cy="276999"/>
              </a:xfrm>
              <a:prstGeom prst="rect">
                <a:avLst/>
              </a:prstGeom>
              <a:blipFill>
                <a:blip r:embed="rId1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58B2654-F90A-4B23-B247-C5C4FEF3DE93}"/>
              </a:ext>
            </a:extLst>
          </p:cNvPr>
          <p:cNvCxnSpPr>
            <a:cxnSpLocks/>
            <a:endCxn id="46" idx="3"/>
          </p:cNvCxnSpPr>
          <p:nvPr/>
        </p:nvCxnSpPr>
        <p:spPr bwMode="auto">
          <a:xfrm flipV="1">
            <a:off x="4459074" y="5525893"/>
            <a:ext cx="721871" cy="1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D8D576E-EC38-471F-A452-CC5B122CF657}"/>
                  </a:ext>
                </a:extLst>
              </p:cNvPr>
              <p:cNvSpPr txBox="1"/>
              <p:nvPr/>
            </p:nvSpPr>
            <p:spPr>
              <a:xfrm>
                <a:off x="4697796" y="5379773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D8D576E-EC38-471F-A452-CC5B122CF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96" y="5379773"/>
                <a:ext cx="176266" cy="276999"/>
              </a:xfrm>
              <a:prstGeom prst="rect">
                <a:avLst/>
              </a:prstGeom>
              <a:blipFill>
                <a:blip r:embed="rId14"/>
                <a:stretch>
                  <a:fillRect l="-17241" r="-13793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13CB41D5-FFA1-4AF5-8A54-ECB8BD336A55}"/>
              </a:ext>
            </a:extLst>
          </p:cNvPr>
          <p:cNvGrpSpPr/>
          <p:nvPr/>
        </p:nvGrpSpPr>
        <p:grpSpPr>
          <a:xfrm>
            <a:off x="6011714" y="4947393"/>
            <a:ext cx="360000" cy="360000"/>
            <a:chOff x="651768" y="4506882"/>
            <a:chExt cx="360000" cy="3600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46B39FF-1A28-4FBB-B7AB-C3D21A009E34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33A44D5D-6746-47B0-94F9-E3BCAFB8E1E5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33A44D5D-6746-47B0-94F9-E3BCAFB8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64" r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85F3F61-CBA5-4B61-BB2C-E21BAC2B2E01}"/>
              </a:ext>
            </a:extLst>
          </p:cNvPr>
          <p:cNvCxnSpPr>
            <a:cxnSpLocks/>
            <a:stCxn id="20" idx="6"/>
            <a:endCxn id="53" idx="1"/>
          </p:cNvCxnSpPr>
          <p:nvPr/>
        </p:nvCxnSpPr>
        <p:spPr bwMode="auto">
          <a:xfrm>
            <a:off x="4827991" y="4715971"/>
            <a:ext cx="1236444" cy="2841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090F9F-87F6-47ED-BDCA-6E68599A5205}"/>
              </a:ext>
            </a:extLst>
          </p:cNvPr>
          <p:cNvCxnSpPr>
            <a:cxnSpLocks/>
            <a:stCxn id="46" idx="6"/>
            <a:endCxn id="53" idx="3"/>
          </p:cNvCxnSpPr>
          <p:nvPr/>
        </p:nvCxnSpPr>
        <p:spPr bwMode="auto">
          <a:xfrm flipV="1">
            <a:off x="5488224" y="5254672"/>
            <a:ext cx="576211" cy="1439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DBD69D-4509-4612-806F-066D4E7F8A11}"/>
              </a:ext>
            </a:extLst>
          </p:cNvPr>
          <p:cNvCxnSpPr>
            <a:cxnSpLocks/>
            <a:stCxn id="53" idx="6"/>
          </p:cNvCxnSpPr>
          <p:nvPr/>
        </p:nvCxnSpPr>
        <p:spPr bwMode="auto">
          <a:xfrm>
            <a:off x="6371714" y="5127393"/>
            <a:ext cx="95394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486B0D1-DB06-4D86-B3E9-89423AB58047}"/>
              </a:ext>
            </a:extLst>
          </p:cNvPr>
          <p:cNvSpPr/>
          <p:nvPr/>
        </p:nvSpPr>
        <p:spPr>
          <a:xfrm>
            <a:off x="774123" y="2901846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 TD-Computation: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0EBF74-F114-48B4-A6FA-31AC8420586B}"/>
              </a:ext>
            </a:extLst>
          </p:cNvPr>
          <p:cNvGrpSpPr/>
          <p:nvPr/>
        </p:nvGrpSpPr>
        <p:grpSpPr>
          <a:xfrm>
            <a:off x="1331607" y="3492591"/>
            <a:ext cx="360000" cy="360000"/>
            <a:chOff x="651768" y="4506882"/>
            <a:chExt cx="360000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9634009-6756-46D2-9542-77D8F3E27DBC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81B1FC9-5626-433C-AB00-49D12AFE7932}"/>
                    </a:ext>
                  </a:extLst>
                </p:cNvPr>
                <p:cNvSpPr txBox="1"/>
                <p:nvPr/>
              </p:nvSpPr>
              <p:spPr>
                <a:xfrm>
                  <a:off x="735493" y="4521870"/>
                  <a:ext cx="1951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81B1FC9-5626-433C-AB00-49D12AFE7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93" y="4521870"/>
                  <a:ext cx="19518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8125" t="-21739" r="-12187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150EE94-43B9-41DC-8409-9EE42750FE76}"/>
              </a:ext>
            </a:extLst>
          </p:cNvPr>
          <p:cNvGrpSpPr/>
          <p:nvPr/>
        </p:nvGrpSpPr>
        <p:grpSpPr>
          <a:xfrm>
            <a:off x="1861397" y="3983291"/>
            <a:ext cx="360000" cy="360000"/>
            <a:chOff x="651768" y="4506882"/>
            <a:chExt cx="360000" cy="3600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F53945D-435D-4A91-AD4D-2148853ABC6D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918AED0-0D06-4B0D-A75B-64DFDA5B6AD9}"/>
                    </a:ext>
                  </a:extLst>
                </p:cNvPr>
                <p:cNvSpPr txBox="1"/>
                <p:nvPr/>
              </p:nvSpPr>
              <p:spPr>
                <a:xfrm>
                  <a:off x="735493" y="4521870"/>
                  <a:ext cx="205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918AED0-0D06-4B0D-A75B-64DFDA5B6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93" y="4521870"/>
                  <a:ext cx="20531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4706" r="-11765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16BFADF-FA6B-4947-A84C-DF1093510D24}"/>
              </a:ext>
            </a:extLst>
          </p:cNvPr>
          <p:cNvCxnSpPr>
            <a:cxnSpLocks/>
            <a:stCxn id="70" idx="4"/>
            <a:endCxn id="74" idx="2"/>
          </p:cNvCxnSpPr>
          <p:nvPr/>
        </p:nvCxnSpPr>
        <p:spPr bwMode="auto">
          <a:xfrm>
            <a:off x="1511607" y="3852591"/>
            <a:ext cx="349790" cy="31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232F3F2-65C4-42D3-9BA9-652F409BBBC6}"/>
              </a:ext>
            </a:extLst>
          </p:cNvPr>
          <p:cNvCxnSpPr>
            <a:cxnSpLocks/>
            <a:stCxn id="74" idx="6"/>
            <a:endCxn id="10" idx="3"/>
          </p:cNvCxnSpPr>
          <p:nvPr/>
        </p:nvCxnSpPr>
        <p:spPr bwMode="auto">
          <a:xfrm flipV="1">
            <a:off x="2221397" y="3807948"/>
            <a:ext cx="305415" cy="3553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8A98CD9-03BC-4BB8-84C0-02F26E343FE4}"/>
                  </a:ext>
                </a:extLst>
              </p:cNvPr>
              <p:cNvSpPr txBox="1"/>
              <p:nvPr/>
            </p:nvSpPr>
            <p:spPr>
              <a:xfrm>
                <a:off x="1527084" y="3980380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8A98CD9-03BC-4BB8-84C0-02F26E343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84" y="3980380"/>
                <a:ext cx="176266" cy="276999"/>
              </a:xfrm>
              <a:prstGeom prst="rect">
                <a:avLst/>
              </a:prstGeom>
              <a:blipFill>
                <a:blip r:embed="rId18"/>
                <a:stretch>
                  <a:fillRect l="-17857" t="-24444" r="-128571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A79820-B14D-4978-B6E8-739DC810D2F6}"/>
                  </a:ext>
                </a:extLst>
              </p:cNvPr>
              <p:cNvSpPr txBox="1"/>
              <p:nvPr/>
            </p:nvSpPr>
            <p:spPr>
              <a:xfrm>
                <a:off x="2348005" y="3976292"/>
                <a:ext cx="251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A79820-B14D-4978-B6E8-739DC810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005" y="3976292"/>
                <a:ext cx="251671" cy="276999"/>
              </a:xfrm>
              <a:prstGeom prst="rect">
                <a:avLst/>
              </a:prstGeom>
              <a:blipFill>
                <a:blip r:embed="rId19"/>
                <a:stretch>
                  <a:fillRect l="-24390" r="-2439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7515B21-DFBB-495B-AB57-16D4C7C119D0}"/>
              </a:ext>
            </a:extLst>
          </p:cNvPr>
          <p:cNvCxnSpPr>
            <a:cxnSpLocks/>
          </p:cNvCxnSpPr>
          <p:nvPr/>
        </p:nvCxnSpPr>
        <p:spPr bwMode="auto">
          <a:xfrm>
            <a:off x="625154" y="3586823"/>
            <a:ext cx="70645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922E959-289B-4294-AB96-3F7E8E0A1499}"/>
              </a:ext>
            </a:extLst>
          </p:cNvPr>
          <p:cNvCxnSpPr>
            <a:cxnSpLocks/>
            <a:endCxn id="70" idx="3"/>
          </p:cNvCxnSpPr>
          <p:nvPr/>
        </p:nvCxnSpPr>
        <p:spPr bwMode="auto">
          <a:xfrm flipV="1">
            <a:off x="625154" y="3799870"/>
            <a:ext cx="759174" cy="1563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1B74B39B-F48A-436E-9A1D-0B57C0B9B882}"/>
                  </a:ext>
                </a:extLst>
              </p:cNvPr>
              <p:cNvSpPr txBox="1"/>
              <p:nvPr/>
            </p:nvSpPr>
            <p:spPr>
              <a:xfrm>
                <a:off x="863876" y="3617960"/>
                <a:ext cx="1762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1B74B39B-F48A-436E-9A1D-0B57C0B9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76" y="3617960"/>
                <a:ext cx="176266" cy="276999"/>
              </a:xfrm>
              <a:prstGeom prst="rect">
                <a:avLst/>
              </a:prstGeom>
              <a:blipFill>
                <a:blip r:embed="rId20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BC56756-A92F-4CFE-88E7-C3E948814B0E}"/>
                  </a:ext>
                </a:extLst>
              </p:cNvPr>
              <p:cNvSpPr txBox="1"/>
              <p:nvPr/>
            </p:nvSpPr>
            <p:spPr>
              <a:xfrm>
                <a:off x="863430" y="329341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BC56756-A92F-4CFE-88E7-C3E94881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30" y="3293417"/>
                <a:ext cx="198003" cy="276999"/>
              </a:xfrm>
              <a:prstGeom prst="rect">
                <a:avLst/>
              </a:prstGeom>
              <a:blipFill>
                <a:blip r:embed="rId21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1911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Model-free RL vs. 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27051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D'Oro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Pierluca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et.al . "How to Learn a Useful Critic? Model-based Action-Gradient-Estimator Policy Optimization." NIPS,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Action-Gradient Estimator (MAGE)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critic network learned by temporal difference optimize for an accurate prediction of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return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actor.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trains the critic network to provide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action-gradients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use in the policy improvement step.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8973BD-A27F-4F6B-920C-9165A05E0A72}"/>
              </a:ext>
            </a:extLst>
          </p:cNvPr>
          <p:cNvGrpSpPr/>
          <p:nvPr/>
        </p:nvGrpSpPr>
        <p:grpSpPr>
          <a:xfrm>
            <a:off x="2474091" y="3500669"/>
            <a:ext cx="360000" cy="360000"/>
            <a:chOff x="651768" y="4506882"/>
            <a:chExt cx="360000" cy="36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A63B97-C630-494F-8E5D-ED544EBD0B1D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5977E2-9114-4AC5-9E0D-732C966CA2D3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6344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5977E2-9114-4AC5-9E0D-732C966CA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6344" cy="277576"/>
                </a:xfrm>
                <a:prstGeom prst="rect">
                  <a:avLst/>
                </a:prstGeom>
                <a:blipFill>
                  <a:blip r:embed="rId4"/>
                  <a:stretch>
                    <a:fillRect l="-32432" t="-2222" r="-4594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EE4262A-6E22-420E-BC18-C663307AE880}"/>
              </a:ext>
            </a:extLst>
          </p:cNvPr>
          <p:cNvCxnSpPr>
            <a:cxnSpLocks/>
            <a:stCxn id="70" idx="6"/>
            <a:endCxn id="10" idx="2"/>
          </p:cNvCxnSpPr>
          <p:nvPr/>
        </p:nvCxnSpPr>
        <p:spPr bwMode="auto">
          <a:xfrm>
            <a:off x="1691607" y="3672591"/>
            <a:ext cx="782484" cy="80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C74819-AD9A-4984-BFE4-437DA94539E6}"/>
                  </a:ext>
                </a:extLst>
              </p:cNvPr>
              <p:cNvSpPr txBox="1"/>
              <p:nvPr/>
            </p:nvSpPr>
            <p:spPr>
              <a:xfrm>
                <a:off x="1994716" y="3395592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C74819-AD9A-4984-BFE4-437DA945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16" y="3395592"/>
                <a:ext cx="176266" cy="276999"/>
              </a:xfrm>
              <a:prstGeom prst="rect">
                <a:avLst/>
              </a:prstGeom>
              <a:blipFill>
                <a:blip r:embed="rId5"/>
                <a:stretch>
                  <a:fillRect l="-17241" t="-22222" r="-124138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4EED65-B540-4401-95B5-455F3A6AE2AD}"/>
              </a:ext>
            </a:extLst>
          </p:cNvPr>
          <p:cNvGrpSpPr/>
          <p:nvPr/>
        </p:nvGrpSpPr>
        <p:grpSpPr>
          <a:xfrm>
            <a:off x="3495297" y="3990701"/>
            <a:ext cx="360000" cy="360000"/>
            <a:chOff x="651768" y="4506882"/>
            <a:chExt cx="360000" cy="36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F31801B-A454-4413-9702-BF87E3AAAFA6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34FB24-57E2-4C17-8018-1C3C29DD1381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9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34FB24-57E2-4C17-8018-1C3C29DD1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92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789" r="-13158" b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03B3957-48EF-46BB-97EE-41A9BEE5C07D}"/>
              </a:ext>
            </a:extLst>
          </p:cNvPr>
          <p:cNvGrpSpPr/>
          <p:nvPr/>
        </p:nvGrpSpPr>
        <p:grpSpPr>
          <a:xfrm>
            <a:off x="4467991" y="4535971"/>
            <a:ext cx="360000" cy="360000"/>
            <a:chOff x="651768" y="4506882"/>
            <a:chExt cx="360000" cy="360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E5F5CB6-FDCE-403C-8E34-0C692FA98BA9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B1501C2-CA7A-4510-BA67-9543A64455F4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B1501C2-CA7A-4510-BA67-9543A6445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513" r="-1538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030B54-5CB2-4EF5-9805-F76E1E081E43}"/>
              </a:ext>
            </a:extLst>
          </p:cNvPr>
          <p:cNvGrpSpPr/>
          <p:nvPr/>
        </p:nvGrpSpPr>
        <p:grpSpPr>
          <a:xfrm>
            <a:off x="3503241" y="4719247"/>
            <a:ext cx="360000" cy="360000"/>
            <a:chOff x="651768" y="4506882"/>
            <a:chExt cx="360000" cy="36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9769C80-802E-4F38-AB46-277BB17AE62E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A36EA8-1326-460C-A037-BE8ADD51118C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183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3A36EA8-1326-460C-A037-BE8ADD511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183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CC7673-D8E5-47D1-A836-E25AE0AB5304}"/>
              </a:ext>
            </a:extLst>
          </p:cNvPr>
          <p:cNvCxnSpPr>
            <a:cxnSpLocks/>
          </p:cNvCxnSpPr>
          <p:nvPr/>
        </p:nvCxnSpPr>
        <p:spPr bwMode="auto">
          <a:xfrm>
            <a:off x="2826595" y="4858145"/>
            <a:ext cx="66870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576FD9-2CC3-415C-A9EA-CE393D186E43}"/>
                  </a:ext>
                </a:extLst>
              </p:cNvPr>
              <p:cNvSpPr txBox="1"/>
              <p:nvPr/>
            </p:nvSpPr>
            <p:spPr>
              <a:xfrm>
                <a:off x="3072813" y="457306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576FD9-2CC3-415C-A9EA-CE393D18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13" y="4573068"/>
                <a:ext cx="198003" cy="276999"/>
              </a:xfrm>
              <a:prstGeom prst="rect">
                <a:avLst/>
              </a:prstGeom>
              <a:blipFill>
                <a:blip r:embed="rId9"/>
                <a:stretch>
                  <a:fillRect l="-15152"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BCDAC67-728B-4577-89EA-E03777EDC99A}"/>
              </a:ext>
            </a:extLst>
          </p:cNvPr>
          <p:cNvCxnSpPr>
            <a:cxnSpLocks/>
            <a:endCxn id="23" idx="3"/>
          </p:cNvCxnSpPr>
          <p:nvPr/>
        </p:nvCxnSpPr>
        <p:spPr bwMode="auto">
          <a:xfrm flipV="1">
            <a:off x="2834091" y="5026526"/>
            <a:ext cx="721871" cy="1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854EC21-480B-4F80-80C6-1B2316D6A9FC}"/>
                  </a:ext>
                </a:extLst>
              </p:cNvPr>
              <p:cNvSpPr txBox="1"/>
              <p:nvPr/>
            </p:nvSpPr>
            <p:spPr>
              <a:xfrm>
                <a:off x="3072813" y="4880406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854EC21-480B-4F80-80C6-1B2316D6A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13" y="4880406"/>
                <a:ext cx="176266" cy="276999"/>
              </a:xfrm>
              <a:prstGeom prst="rect">
                <a:avLst/>
              </a:prstGeom>
              <a:blipFill>
                <a:blip r:embed="rId10"/>
                <a:stretch>
                  <a:fillRect l="-17241" r="-13793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9E8E432-99A3-49DD-B305-06EB5A027D1E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 bwMode="auto">
          <a:xfrm flipV="1">
            <a:off x="3863241" y="4715971"/>
            <a:ext cx="604750" cy="1832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B4487C2-9603-4193-99FC-2A475F3F4628}"/>
              </a:ext>
            </a:extLst>
          </p:cNvPr>
          <p:cNvCxnSpPr>
            <a:cxnSpLocks/>
            <a:stCxn id="17" idx="5"/>
            <a:endCxn id="20" idx="2"/>
          </p:cNvCxnSpPr>
          <p:nvPr/>
        </p:nvCxnSpPr>
        <p:spPr bwMode="auto">
          <a:xfrm>
            <a:off x="3802576" y="4297980"/>
            <a:ext cx="665415" cy="4179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02448D2-274D-4CFE-9634-03420DF4C244}"/>
              </a:ext>
            </a:extLst>
          </p:cNvPr>
          <p:cNvCxnSpPr>
            <a:cxnSpLocks/>
            <a:stCxn id="10" idx="6"/>
            <a:endCxn id="17" idx="1"/>
          </p:cNvCxnSpPr>
          <p:nvPr/>
        </p:nvCxnSpPr>
        <p:spPr bwMode="auto">
          <a:xfrm>
            <a:off x="2834091" y="3680669"/>
            <a:ext cx="713927" cy="3627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6323E60-7CC6-4D86-B650-FEB27EAE4F22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 flipV="1">
            <a:off x="2834539" y="4170701"/>
            <a:ext cx="660758" cy="101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81E5FD3-EF8D-412D-A7E6-5EF206292ADA}"/>
                  </a:ext>
                </a:extLst>
              </p:cNvPr>
              <p:cNvSpPr txBox="1"/>
              <p:nvPr/>
            </p:nvSpPr>
            <p:spPr>
              <a:xfrm>
                <a:off x="3080757" y="3895770"/>
                <a:ext cx="19800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81E5FD3-EF8D-412D-A7E6-5EF20629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757" y="3895770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1212" r="-2121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AF9A1265-68F9-4467-8465-2522CED5411B}"/>
              </a:ext>
            </a:extLst>
          </p:cNvPr>
          <p:cNvGrpSpPr/>
          <p:nvPr/>
        </p:nvGrpSpPr>
        <p:grpSpPr>
          <a:xfrm>
            <a:off x="5128224" y="5218614"/>
            <a:ext cx="360000" cy="360000"/>
            <a:chOff x="651768" y="4506882"/>
            <a:chExt cx="360000" cy="36000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85F262A-56A4-4711-A5A5-F01C2945B1BF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CD9388-97AF-4FD1-A1DB-1E2BD69664BA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26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CD9388-97AF-4FD1-A1DB-1E2BD6966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2634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2432" r="-29730"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9AD1A4C-6C5C-4015-B298-992B41F73FF6}"/>
              </a:ext>
            </a:extLst>
          </p:cNvPr>
          <p:cNvCxnSpPr>
            <a:cxnSpLocks/>
          </p:cNvCxnSpPr>
          <p:nvPr/>
        </p:nvCxnSpPr>
        <p:spPr bwMode="auto">
          <a:xfrm>
            <a:off x="4451578" y="5357512"/>
            <a:ext cx="66870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EB26876-C3B9-410F-A817-06890667C4FA}"/>
                  </a:ext>
                </a:extLst>
              </p:cNvPr>
              <p:cNvSpPr txBox="1"/>
              <p:nvPr/>
            </p:nvSpPr>
            <p:spPr>
              <a:xfrm>
                <a:off x="4697796" y="507243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EB26876-C3B9-410F-A817-06890667C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96" y="5072435"/>
                <a:ext cx="198003" cy="276999"/>
              </a:xfrm>
              <a:prstGeom prst="rect">
                <a:avLst/>
              </a:prstGeom>
              <a:blipFill>
                <a:blip r:embed="rId1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58B2654-F90A-4B23-B247-C5C4FEF3DE93}"/>
              </a:ext>
            </a:extLst>
          </p:cNvPr>
          <p:cNvCxnSpPr>
            <a:cxnSpLocks/>
            <a:endCxn id="46" idx="3"/>
          </p:cNvCxnSpPr>
          <p:nvPr/>
        </p:nvCxnSpPr>
        <p:spPr bwMode="auto">
          <a:xfrm flipV="1">
            <a:off x="4459074" y="5525893"/>
            <a:ext cx="721871" cy="1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D8D576E-EC38-471F-A452-CC5B122CF657}"/>
                  </a:ext>
                </a:extLst>
              </p:cNvPr>
              <p:cNvSpPr txBox="1"/>
              <p:nvPr/>
            </p:nvSpPr>
            <p:spPr>
              <a:xfrm>
                <a:off x="4697796" y="5379773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D8D576E-EC38-471F-A452-CC5B122CF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96" y="5379773"/>
                <a:ext cx="176266" cy="276999"/>
              </a:xfrm>
              <a:prstGeom prst="rect">
                <a:avLst/>
              </a:prstGeom>
              <a:blipFill>
                <a:blip r:embed="rId14"/>
                <a:stretch>
                  <a:fillRect l="-17241" r="-13793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13CB41D5-FFA1-4AF5-8A54-ECB8BD336A55}"/>
              </a:ext>
            </a:extLst>
          </p:cNvPr>
          <p:cNvGrpSpPr/>
          <p:nvPr/>
        </p:nvGrpSpPr>
        <p:grpSpPr>
          <a:xfrm>
            <a:off x="6011714" y="4947393"/>
            <a:ext cx="360000" cy="360000"/>
            <a:chOff x="651768" y="4506882"/>
            <a:chExt cx="360000" cy="3600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46B39FF-1A28-4FBB-B7AB-C3D21A009E34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33A44D5D-6746-47B0-94F9-E3BCAFB8E1E5}"/>
                    </a:ext>
                  </a:extLst>
                </p:cNvPr>
                <p:cNvSpPr txBox="1"/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33A44D5D-6746-47B0-94F9-E3BCAFB8E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80" y="4552057"/>
                  <a:ext cx="23724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64" r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85F3F61-CBA5-4B61-BB2C-E21BAC2B2E01}"/>
              </a:ext>
            </a:extLst>
          </p:cNvPr>
          <p:cNvCxnSpPr>
            <a:cxnSpLocks/>
            <a:stCxn id="20" idx="6"/>
            <a:endCxn id="53" idx="1"/>
          </p:cNvCxnSpPr>
          <p:nvPr/>
        </p:nvCxnSpPr>
        <p:spPr bwMode="auto">
          <a:xfrm>
            <a:off x="4827991" y="4715971"/>
            <a:ext cx="1236444" cy="2841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090F9F-87F6-47ED-BDCA-6E68599A5205}"/>
              </a:ext>
            </a:extLst>
          </p:cNvPr>
          <p:cNvCxnSpPr>
            <a:cxnSpLocks/>
            <a:stCxn id="46" idx="6"/>
            <a:endCxn id="53" idx="3"/>
          </p:cNvCxnSpPr>
          <p:nvPr/>
        </p:nvCxnSpPr>
        <p:spPr bwMode="auto">
          <a:xfrm flipV="1">
            <a:off x="5488224" y="5254672"/>
            <a:ext cx="576211" cy="1439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2DBD69D-4509-4612-806F-066D4E7F8A11}"/>
              </a:ext>
            </a:extLst>
          </p:cNvPr>
          <p:cNvCxnSpPr>
            <a:cxnSpLocks/>
            <a:stCxn id="53" idx="6"/>
          </p:cNvCxnSpPr>
          <p:nvPr/>
        </p:nvCxnSpPr>
        <p:spPr bwMode="auto">
          <a:xfrm>
            <a:off x="6371714" y="5127393"/>
            <a:ext cx="9539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486B0D1-DB06-4D86-B3E9-89423AB58047}"/>
              </a:ext>
            </a:extLst>
          </p:cNvPr>
          <p:cNvSpPr/>
          <p:nvPr/>
        </p:nvSpPr>
        <p:spPr>
          <a:xfrm>
            <a:off x="774123" y="2901846"/>
            <a:ext cx="3873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 TD-Computation: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20EBF74-F114-48B4-A6FA-31AC8420586B}"/>
              </a:ext>
            </a:extLst>
          </p:cNvPr>
          <p:cNvGrpSpPr/>
          <p:nvPr/>
        </p:nvGrpSpPr>
        <p:grpSpPr>
          <a:xfrm>
            <a:off x="1331607" y="3492591"/>
            <a:ext cx="360000" cy="360000"/>
            <a:chOff x="651768" y="4506882"/>
            <a:chExt cx="360000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9634009-6756-46D2-9542-77D8F3E27DBC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81B1FC9-5626-433C-AB00-49D12AFE7932}"/>
                    </a:ext>
                  </a:extLst>
                </p:cNvPr>
                <p:cNvSpPr txBox="1"/>
                <p:nvPr/>
              </p:nvSpPr>
              <p:spPr>
                <a:xfrm>
                  <a:off x="735493" y="4521870"/>
                  <a:ext cx="1951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81B1FC9-5626-433C-AB00-49D12AFE7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93" y="4521870"/>
                  <a:ext cx="19518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8125" t="-21739" r="-121875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150EE94-43B9-41DC-8409-9EE42750FE76}"/>
              </a:ext>
            </a:extLst>
          </p:cNvPr>
          <p:cNvGrpSpPr/>
          <p:nvPr/>
        </p:nvGrpSpPr>
        <p:grpSpPr>
          <a:xfrm>
            <a:off x="1861397" y="3983291"/>
            <a:ext cx="360000" cy="360000"/>
            <a:chOff x="651768" y="4506882"/>
            <a:chExt cx="360000" cy="36000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F53945D-435D-4A91-AD4D-2148853ABC6D}"/>
                </a:ext>
              </a:extLst>
            </p:cNvPr>
            <p:cNvSpPr/>
            <p:nvPr/>
          </p:nvSpPr>
          <p:spPr>
            <a:xfrm>
              <a:off x="651768" y="4506882"/>
              <a:ext cx="360000" cy="3600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918AED0-0D06-4B0D-A75B-64DFDA5B6AD9}"/>
                    </a:ext>
                  </a:extLst>
                </p:cNvPr>
                <p:cNvSpPr txBox="1"/>
                <p:nvPr/>
              </p:nvSpPr>
              <p:spPr>
                <a:xfrm>
                  <a:off x="735493" y="4521870"/>
                  <a:ext cx="205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918AED0-0D06-4B0D-A75B-64DFDA5B6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93" y="4521870"/>
                  <a:ext cx="20531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4706" r="-11765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16BFADF-FA6B-4947-A84C-DF1093510D24}"/>
              </a:ext>
            </a:extLst>
          </p:cNvPr>
          <p:cNvCxnSpPr>
            <a:cxnSpLocks/>
            <a:stCxn id="70" idx="4"/>
            <a:endCxn id="74" idx="2"/>
          </p:cNvCxnSpPr>
          <p:nvPr/>
        </p:nvCxnSpPr>
        <p:spPr bwMode="auto">
          <a:xfrm>
            <a:off x="1511607" y="3852591"/>
            <a:ext cx="349790" cy="3107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232F3F2-65C4-42D3-9BA9-652F409BBBC6}"/>
              </a:ext>
            </a:extLst>
          </p:cNvPr>
          <p:cNvCxnSpPr>
            <a:cxnSpLocks/>
            <a:stCxn id="74" idx="6"/>
            <a:endCxn id="10" idx="3"/>
          </p:cNvCxnSpPr>
          <p:nvPr/>
        </p:nvCxnSpPr>
        <p:spPr bwMode="auto">
          <a:xfrm flipV="1">
            <a:off x="2221397" y="3807948"/>
            <a:ext cx="305415" cy="3553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8A98CD9-03BC-4BB8-84C0-02F26E343FE4}"/>
                  </a:ext>
                </a:extLst>
              </p:cNvPr>
              <p:cNvSpPr txBox="1"/>
              <p:nvPr/>
            </p:nvSpPr>
            <p:spPr>
              <a:xfrm>
                <a:off x="1527084" y="3980380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8A98CD9-03BC-4BB8-84C0-02F26E343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84" y="3980380"/>
                <a:ext cx="176266" cy="276999"/>
              </a:xfrm>
              <a:prstGeom prst="rect">
                <a:avLst/>
              </a:prstGeom>
              <a:blipFill>
                <a:blip r:embed="rId18"/>
                <a:stretch>
                  <a:fillRect l="-17857" t="-24444" r="-128571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A79820-B14D-4978-B6E8-739DC810D2F6}"/>
                  </a:ext>
                </a:extLst>
              </p:cNvPr>
              <p:cNvSpPr txBox="1"/>
              <p:nvPr/>
            </p:nvSpPr>
            <p:spPr>
              <a:xfrm>
                <a:off x="2348005" y="3976292"/>
                <a:ext cx="251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3A79820-B14D-4978-B6E8-739DC810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005" y="3976292"/>
                <a:ext cx="251671" cy="276999"/>
              </a:xfrm>
              <a:prstGeom prst="rect">
                <a:avLst/>
              </a:prstGeom>
              <a:blipFill>
                <a:blip r:embed="rId19"/>
                <a:stretch>
                  <a:fillRect l="-24390" r="-2439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7515B21-DFBB-495B-AB57-16D4C7C119D0}"/>
              </a:ext>
            </a:extLst>
          </p:cNvPr>
          <p:cNvCxnSpPr>
            <a:cxnSpLocks/>
          </p:cNvCxnSpPr>
          <p:nvPr/>
        </p:nvCxnSpPr>
        <p:spPr bwMode="auto">
          <a:xfrm>
            <a:off x="625154" y="3586823"/>
            <a:ext cx="70645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FC7DB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922E959-289B-4294-AB96-3F7E8E0A1499}"/>
              </a:ext>
            </a:extLst>
          </p:cNvPr>
          <p:cNvCxnSpPr>
            <a:cxnSpLocks/>
            <a:endCxn id="70" idx="3"/>
          </p:cNvCxnSpPr>
          <p:nvPr/>
        </p:nvCxnSpPr>
        <p:spPr bwMode="auto">
          <a:xfrm flipV="1">
            <a:off x="625154" y="3799870"/>
            <a:ext cx="759174" cy="1563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1B74B39B-F48A-436E-9A1D-0B57C0B9B882}"/>
                  </a:ext>
                </a:extLst>
              </p:cNvPr>
              <p:cNvSpPr txBox="1"/>
              <p:nvPr/>
            </p:nvSpPr>
            <p:spPr>
              <a:xfrm>
                <a:off x="863876" y="3617960"/>
                <a:ext cx="1762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1B74B39B-F48A-436E-9A1D-0B57C0B9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76" y="3617960"/>
                <a:ext cx="176266" cy="276999"/>
              </a:xfrm>
              <a:prstGeom prst="rect">
                <a:avLst/>
              </a:prstGeom>
              <a:blipFill>
                <a:blip r:embed="rId20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BC56756-A92F-4CFE-88E7-C3E948814B0E}"/>
                  </a:ext>
                </a:extLst>
              </p:cNvPr>
              <p:cNvSpPr txBox="1"/>
              <p:nvPr/>
            </p:nvSpPr>
            <p:spPr>
              <a:xfrm>
                <a:off x="863430" y="329341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BC56756-A92F-4CFE-88E7-C3E94881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30" y="3293417"/>
                <a:ext cx="198003" cy="276999"/>
              </a:xfrm>
              <a:prstGeom prst="rect">
                <a:avLst/>
              </a:prstGeom>
              <a:blipFill>
                <a:blip r:embed="rId21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11139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D'Oro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Pierluca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et.al . "How to Learn a Useful Critic? Model-based Action-Gradient-Estimator Policy Optimization." NIPS, 2020.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 Action-Gradient Estimator (MAGE)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critic network learned by temporal difference optimize for an accurate prediction of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return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actor.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trains the critic network to provide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action-gradients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use in the policy improvement step.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Algorithm: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01364C-727E-47E8-B90F-2CA85D03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1" y="3103621"/>
            <a:ext cx="6730999" cy="3126699"/>
          </a:xfrm>
          <a:prstGeom prst="rect">
            <a:avLst/>
          </a:prstGeom>
        </p:spPr>
      </p:pic>
      <p:sp>
        <p:nvSpPr>
          <p:cNvPr id="62" name="Google Shape;2364;p102">
            <a:extLst>
              <a:ext uri="{FF2B5EF4-FFF2-40B4-BE49-F238E27FC236}">
                <a16:creationId xmlns:a16="http://schemas.microsoft.com/office/drawing/2014/main" id="{7ACE6422-0A97-462A-89B2-CCF29A0B1DA7}"/>
              </a:ext>
            </a:extLst>
          </p:cNvPr>
          <p:cNvSpPr/>
          <p:nvPr/>
        </p:nvSpPr>
        <p:spPr>
          <a:xfrm>
            <a:off x="2705854" y="5337283"/>
            <a:ext cx="1705280" cy="276998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364;p102">
            <a:extLst>
              <a:ext uri="{FF2B5EF4-FFF2-40B4-BE49-F238E27FC236}">
                <a16:creationId xmlns:a16="http://schemas.microsoft.com/office/drawing/2014/main" id="{DB0023E7-7B54-4D83-97AE-E8E1B9E21A50}"/>
              </a:ext>
            </a:extLst>
          </p:cNvPr>
          <p:cNvSpPr/>
          <p:nvPr/>
        </p:nvSpPr>
        <p:spPr>
          <a:xfrm>
            <a:off x="4487629" y="5337283"/>
            <a:ext cx="1015704" cy="276998"/>
          </a:xfrm>
          <a:prstGeom prst="roundRect">
            <a:avLst>
              <a:gd name="adj" fmla="val 8749"/>
            </a:avLst>
          </a:prstGeom>
          <a:solidFill>
            <a:srgbClr val="FF505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5836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 with Images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Hafner,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Danijar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"Dream to control: Learning behaviors by latent imagination." 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arXiv:1912.01603 (2019).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Dreamer: Latent Imagination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state-transition models</a:t>
            </a:r>
          </a:p>
        </p:txBody>
      </p:sp>
      <p:sp>
        <p:nvSpPr>
          <p:cNvPr id="13" name="Google Shape;1162;p58">
            <a:extLst>
              <a:ext uri="{FF2B5EF4-FFF2-40B4-BE49-F238E27FC236}">
                <a16:creationId xmlns:a16="http://schemas.microsoft.com/office/drawing/2014/main" id="{9488D749-9811-4592-A2C0-D785D432396F}"/>
              </a:ext>
            </a:extLst>
          </p:cNvPr>
          <p:cNvSpPr/>
          <p:nvPr/>
        </p:nvSpPr>
        <p:spPr>
          <a:xfrm>
            <a:off x="1998588" y="3718074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r>
              <a:rPr lang="en" sz="1800" baseline="-25000"/>
              <a:t>1</a:t>
            </a:r>
            <a:endParaRPr sz="1800" baseline="-25000"/>
          </a:p>
        </p:txBody>
      </p:sp>
      <p:sp>
        <p:nvSpPr>
          <p:cNvPr id="16" name="Google Shape;1163;p58">
            <a:extLst>
              <a:ext uri="{FF2B5EF4-FFF2-40B4-BE49-F238E27FC236}">
                <a16:creationId xmlns:a16="http://schemas.microsoft.com/office/drawing/2014/main" id="{7931FBE6-DFF9-415C-873E-03BE271A47E9}"/>
              </a:ext>
            </a:extLst>
          </p:cNvPr>
          <p:cNvSpPr/>
          <p:nvPr/>
        </p:nvSpPr>
        <p:spPr>
          <a:xfrm>
            <a:off x="1998588" y="2237535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1</a:t>
            </a:r>
            <a:endParaRPr sz="1800" baseline="-25000"/>
          </a:p>
        </p:txBody>
      </p:sp>
      <p:sp>
        <p:nvSpPr>
          <p:cNvPr id="17" name="Google Shape;1164;p58">
            <a:extLst>
              <a:ext uri="{FF2B5EF4-FFF2-40B4-BE49-F238E27FC236}">
                <a16:creationId xmlns:a16="http://schemas.microsoft.com/office/drawing/2014/main" id="{53CB7C8B-9038-411F-975A-7D8D8B624883}"/>
              </a:ext>
            </a:extLst>
          </p:cNvPr>
          <p:cNvSpPr/>
          <p:nvPr/>
        </p:nvSpPr>
        <p:spPr>
          <a:xfrm>
            <a:off x="3343722" y="3718074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r>
              <a:rPr lang="en" sz="1800" baseline="-25000"/>
              <a:t>2</a:t>
            </a:r>
            <a:endParaRPr sz="1800" baseline="-25000"/>
          </a:p>
        </p:txBody>
      </p:sp>
      <p:cxnSp>
        <p:nvCxnSpPr>
          <p:cNvPr id="18" name="Google Shape;1165;p58">
            <a:extLst>
              <a:ext uri="{FF2B5EF4-FFF2-40B4-BE49-F238E27FC236}">
                <a16:creationId xmlns:a16="http://schemas.microsoft.com/office/drawing/2014/main" id="{6876C69A-697C-41D7-A3F4-E5021ACA18F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2603088" y="4020324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166;p58">
            <a:extLst>
              <a:ext uri="{FF2B5EF4-FFF2-40B4-BE49-F238E27FC236}">
                <a16:creationId xmlns:a16="http://schemas.microsoft.com/office/drawing/2014/main" id="{DF801DAE-1008-462C-B2BD-33381EB13176}"/>
              </a:ext>
            </a:extLst>
          </p:cNvPr>
          <p:cNvCxnSpPr>
            <a:stCxn id="16" idx="5"/>
            <a:endCxn id="17" idx="2"/>
          </p:cNvCxnSpPr>
          <p:nvPr/>
        </p:nvCxnSpPr>
        <p:spPr>
          <a:xfrm>
            <a:off x="2514561" y="2753508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167;p58">
            <a:extLst>
              <a:ext uri="{FF2B5EF4-FFF2-40B4-BE49-F238E27FC236}">
                <a16:creationId xmlns:a16="http://schemas.microsoft.com/office/drawing/2014/main" id="{74DA881F-965D-4B97-BB70-E727E6988DCA}"/>
              </a:ext>
            </a:extLst>
          </p:cNvPr>
          <p:cNvSpPr/>
          <p:nvPr/>
        </p:nvSpPr>
        <p:spPr>
          <a:xfrm>
            <a:off x="4688856" y="3718074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r>
              <a:rPr lang="en" sz="1800" baseline="-25000"/>
              <a:t>3</a:t>
            </a:r>
            <a:endParaRPr sz="1800" baseline="-25000"/>
          </a:p>
        </p:txBody>
      </p:sp>
      <p:sp>
        <p:nvSpPr>
          <p:cNvPr id="21" name="Google Shape;1168;p58">
            <a:extLst>
              <a:ext uri="{FF2B5EF4-FFF2-40B4-BE49-F238E27FC236}">
                <a16:creationId xmlns:a16="http://schemas.microsoft.com/office/drawing/2014/main" id="{CF463378-9142-4AE9-B053-7722E7831180}"/>
              </a:ext>
            </a:extLst>
          </p:cNvPr>
          <p:cNvSpPr/>
          <p:nvPr/>
        </p:nvSpPr>
        <p:spPr>
          <a:xfrm>
            <a:off x="6033990" y="3718074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r>
              <a:rPr lang="en" sz="1800" baseline="-25000"/>
              <a:t>4</a:t>
            </a:r>
            <a:endParaRPr sz="1800" baseline="-25000"/>
          </a:p>
        </p:txBody>
      </p:sp>
      <p:sp>
        <p:nvSpPr>
          <p:cNvPr id="22" name="Google Shape;1169;p58">
            <a:extLst>
              <a:ext uri="{FF2B5EF4-FFF2-40B4-BE49-F238E27FC236}">
                <a16:creationId xmlns:a16="http://schemas.microsoft.com/office/drawing/2014/main" id="{60A77EDE-1762-4D7B-986A-16A621B02485}"/>
              </a:ext>
            </a:extLst>
          </p:cNvPr>
          <p:cNvSpPr/>
          <p:nvPr/>
        </p:nvSpPr>
        <p:spPr>
          <a:xfrm>
            <a:off x="7379125" y="3718074"/>
            <a:ext cx="604500" cy="6045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</a:t>
            </a:r>
            <a:r>
              <a:rPr lang="en" sz="1800" baseline="-25000"/>
              <a:t>5</a:t>
            </a:r>
            <a:endParaRPr sz="1800" baseline="-25000"/>
          </a:p>
        </p:txBody>
      </p:sp>
      <p:sp>
        <p:nvSpPr>
          <p:cNvPr id="23" name="Google Shape;1170;p58">
            <a:extLst>
              <a:ext uri="{FF2B5EF4-FFF2-40B4-BE49-F238E27FC236}">
                <a16:creationId xmlns:a16="http://schemas.microsoft.com/office/drawing/2014/main" id="{FB4290C5-20B2-4BAC-90D8-2D4CFF3140BD}"/>
              </a:ext>
            </a:extLst>
          </p:cNvPr>
          <p:cNvSpPr/>
          <p:nvPr/>
        </p:nvSpPr>
        <p:spPr>
          <a:xfrm>
            <a:off x="3343719" y="2237535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2</a:t>
            </a:r>
            <a:endParaRPr sz="1800" baseline="-25000"/>
          </a:p>
        </p:txBody>
      </p:sp>
      <p:sp>
        <p:nvSpPr>
          <p:cNvPr id="24" name="Google Shape;1171;p58">
            <a:extLst>
              <a:ext uri="{FF2B5EF4-FFF2-40B4-BE49-F238E27FC236}">
                <a16:creationId xmlns:a16="http://schemas.microsoft.com/office/drawing/2014/main" id="{6EB47CFE-ED6B-437F-BC1F-14C73D878DD6}"/>
              </a:ext>
            </a:extLst>
          </p:cNvPr>
          <p:cNvSpPr/>
          <p:nvPr/>
        </p:nvSpPr>
        <p:spPr>
          <a:xfrm>
            <a:off x="4688850" y="2237535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3</a:t>
            </a:r>
            <a:endParaRPr sz="1800" baseline="-25000"/>
          </a:p>
        </p:txBody>
      </p:sp>
      <p:sp>
        <p:nvSpPr>
          <p:cNvPr id="25" name="Google Shape;1172;p58">
            <a:extLst>
              <a:ext uri="{FF2B5EF4-FFF2-40B4-BE49-F238E27FC236}">
                <a16:creationId xmlns:a16="http://schemas.microsoft.com/office/drawing/2014/main" id="{C6295456-4E8B-4820-9A15-8C1BE6CF9A57}"/>
              </a:ext>
            </a:extLst>
          </p:cNvPr>
          <p:cNvSpPr/>
          <p:nvPr/>
        </p:nvSpPr>
        <p:spPr>
          <a:xfrm>
            <a:off x="6033981" y="2237535"/>
            <a:ext cx="604500" cy="604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 baseline="-25000"/>
              <a:t>4</a:t>
            </a:r>
            <a:endParaRPr sz="1800" baseline="-25000"/>
          </a:p>
        </p:txBody>
      </p:sp>
      <p:cxnSp>
        <p:nvCxnSpPr>
          <p:cNvPr id="26" name="Google Shape;1173;p58">
            <a:extLst>
              <a:ext uri="{FF2B5EF4-FFF2-40B4-BE49-F238E27FC236}">
                <a16:creationId xmlns:a16="http://schemas.microsoft.com/office/drawing/2014/main" id="{3306BE2E-2D86-4875-A4CB-85F7E808E422}"/>
              </a:ext>
            </a:extLst>
          </p:cNvPr>
          <p:cNvCxnSpPr>
            <a:stCxn id="23" idx="5"/>
            <a:endCxn id="20" idx="2"/>
          </p:cNvCxnSpPr>
          <p:nvPr/>
        </p:nvCxnSpPr>
        <p:spPr>
          <a:xfrm>
            <a:off x="3859692" y="2753508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174;p58">
            <a:extLst>
              <a:ext uri="{FF2B5EF4-FFF2-40B4-BE49-F238E27FC236}">
                <a16:creationId xmlns:a16="http://schemas.microsoft.com/office/drawing/2014/main" id="{B310D1C5-D5FA-4E5B-AE71-5AA669B8A848}"/>
              </a:ext>
            </a:extLst>
          </p:cNvPr>
          <p:cNvCxnSpPr>
            <a:stCxn id="24" idx="5"/>
            <a:endCxn id="21" idx="2"/>
          </p:cNvCxnSpPr>
          <p:nvPr/>
        </p:nvCxnSpPr>
        <p:spPr>
          <a:xfrm>
            <a:off x="5204823" y="2753508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1175;p58">
            <a:extLst>
              <a:ext uri="{FF2B5EF4-FFF2-40B4-BE49-F238E27FC236}">
                <a16:creationId xmlns:a16="http://schemas.microsoft.com/office/drawing/2014/main" id="{5CA976A4-9E69-461C-ACD1-980DD514C7B1}"/>
              </a:ext>
            </a:extLst>
          </p:cNvPr>
          <p:cNvCxnSpPr>
            <a:stCxn id="25" idx="5"/>
            <a:endCxn id="22" idx="2"/>
          </p:cNvCxnSpPr>
          <p:nvPr/>
        </p:nvCxnSpPr>
        <p:spPr>
          <a:xfrm>
            <a:off x="6549954" y="2753508"/>
            <a:ext cx="829200" cy="126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176;p58">
            <a:extLst>
              <a:ext uri="{FF2B5EF4-FFF2-40B4-BE49-F238E27FC236}">
                <a16:creationId xmlns:a16="http://schemas.microsoft.com/office/drawing/2014/main" id="{76B0DD1D-9F2D-4F13-B422-EE6D4B8A9C23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3948222" y="4020324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1177;p58">
            <a:extLst>
              <a:ext uri="{FF2B5EF4-FFF2-40B4-BE49-F238E27FC236}">
                <a16:creationId xmlns:a16="http://schemas.microsoft.com/office/drawing/2014/main" id="{8AC51979-5054-47EC-9C44-8F4CAC727960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5293356" y="4020324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1178;p58">
            <a:extLst>
              <a:ext uri="{FF2B5EF4-FFF2-40B4-BE49-F238E27FC236}">
                <a16:creationId xmlns:a16="http://schemas.microsoft.com/office/drawing/2014/main" id="{74C8F106-1A74-4509-B1AF-3D48CB1423CA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6638490" y="4020324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1179;p58">
            <a:extLst>
              <a:ext uri="{FF2B5EF4-FFF2-40B4-BE49-F238E27FC236}">
                <a16:creationId xmlns:a16="http://schemas.microsoft.com/office/drawing/2014/main" id="{ED9C8A2A-6410-4292-8F06-99E666FAED42}"/>
              </a:ext>
            </a:extLst>
          </p:cNvPr>
          <p:cNvSpPr/>
          <p:nvPr/>
        </p:nvSpPr>
        <p:spPr>
          <a:xfrm>
            <a:off x="1998588" y="4648235"/>
            <a:ext cx="604500" cy="6045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</a:t>
            </a:r>
            <a:r>
              <a:rPr lang="en" sz="1800" baseline="-25000"/>
              <a:t>1</a:t>
            </a:r>
            <a:endParaRPr sz="1800" baseline="-25000"/>
          </a:p>
        </p:txBody>
      </p:sp>
      <p:cxnSp>
        <p:nvCxnSpPr>
          <p:cNvPr id="33" name="Google Shape;1180;p58">
            <a:extLst>
              <a:ext uri="{FF2B5EF4-FFF2-40B4-BE49-F238E27FC236}">
                <a16:creationId xmlns:a16="http://schemas.microsoft.com/office/drawing/2014/main" id="{46307317-0DBE-49A9-B2D0-F02BC31C40B7}"/>
              </a:ext>
            </a:extLst>
          </p:cNvPr>
          <p:cNvCxnSpPr>
            <a:stCxn id="13" idx="4"/>
            <a:endCxn id="32" idx="0"/>
          </p:cNvCxnSpPr>
          <p:nvPr/>
        </p:nvCxnSpPr>
        <p:spPr>
          <a:xfrm>
            <a:off x="2300838" y="4322574"/>
            <a:ext cx="0" cy="325800"/>
          </a:xfrm>
          <a:prstGeom prst="straightConnector1">
            <a:avLst/>
          </a:prstGeom>
          <a:noFill/>
          <a:ln w="19050" cap="flat" cmpd="sng">
            <a:solidFill>
              <a:srgbClr val="FF505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" name="Google Shape;1181;p58">
            <a:extLst>
              <a:ext uri="{FF2B5EF4-FFF2-40B4-BE49-F238E27FC236}">
                <a16:creationId xmlns:a16="http://schemas.microsoft.com/office/drawing/2014/main" id="{5C216F9F-BB81-4A22-AA1B-68D6887A9CBA}"/>
              </a:ext>
            </a:extLst>
          </p:cNvPr>
          <p:cNvSpPr/>
          <p:nvPr/>
        </p:nvSpPr>
        <p:spPr>
          <a:xfrm>
            <a:off x="3343734" y="3092920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 baseline="-25000"/>
              <a:t>2</a:t>
            </a:r>
            <a:endParaRPr sz="1800" baseline="-25000"/>
          </a:p>
        </p:txBody>
      </p:sp>
      <p:sp>
        <p:nvSpPr>
          <p:cNvPr id="35" name="Google Shape;1182;p58">
            <a:extLst>
              <a:ext uri="{FF2B5EF4-FFF2-40B4-BE49-F238E27FC236}">
                <a16:creationId xmlns:a16="http://schemas.microsoft.com/office/drawing/2014/main" id="{3DB6DA87-A1FA-4545-9645-833ED2EBB44F}"/>
              </a:ext>
            </a:extLst>
          </p:cNvPr>
          <p:cNvSpPr/>
          <p:nvPr/>
        </p:nvSpPr>
        <p:spPr>
          <a:xfrm>
            <a:off x="4688859" y="3092920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 baseline="-25000"/>
              <a:t>3</a:t>
            </a:r>
            <a:endParaRPr sz="1800" baseline="-25000"/>
          </a:p>
        </p:txBody>
      </p:sp>
      <p:sp>
        <p:nvSpPr>
          <p:cNvPr id="36" name="Google Shape;1183;p58">
            <a:extLst>
              <a:ext uri="{FF2B5EF4-FFF2-40B4-BE49-F238E27FC236}">
                <a16:creationId xmlns:a16="http://schemas.microsoft.com/office/drawing/2014/main" id="{8A95BD58-959E-4773-865D-EFAC7CAF0C7B}"/>
              </a:ext>
            </a:extLst>
          </p:cNvPr>
          <p:cNvSpPr/>
          <p:nvPr/>
        </p:nvSpPr>
        <p:spPr>
          <a:xfrm>
            <a:off x="6033984" y="3092920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 baseline="-25000"/>
              <a:t>4</a:t>
            </a:r>
            <a:endParaRPr sz="1800" baseline="-25000"/>
          </a:p>
        </p:txBody>
      </p:sp>
      <p:sp>
        <p:nvSpPr>
          <p:cNvPr id="37" name="Google Shape;1184;p58">
            <a:extLst>
              <a:ext uri="{FF2B5EF4-FFF2-40B4-BE49-F238E27FC236}">
                <a16:creationId xmlns:a16="http://schemas.microsoft.com/office/drawing/2014/main" id="{3CAA412A-CCD3-48C3-BC79-FB6B508F78F1}"/>
              </a:ext>
            </a:extLst>
          </p:cNvPr>
          <p:cNvSpPr/>
          <p:nvPr/>
        </p:nvSpPr>
        <p:spPr>
          <a:xfrm>
            <a:off x="7379109" y="3092920"/>
            <a:ext cx="604500" cy="6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 baseline="-25000"/>
              <a:t>5</a:t>
            </a:r>
            <a:endParaRPr sz="1800" baseline="-25000"/>
          </a:p>
        </p:txBody>
      </p:sp>
      <p:cxnSp>
        <p:nvCxnSpPr>
          <p:cNvPr id="38" name="Google Shape;1185;p58">
            <a:extLst>
              <a:ext uri="{FF2B5EF4-FFF2-40B4-BE49-F238E27FC236}">
                <a16:creationId xmlns:a16="http://schemas.microsoft.com/office/drawing/2014/main" id="{1E335C98-26C5-45B7-A468-76CF67085AAE}"/>
              </a:ext>
            </a:extLst>
          </p:cNvPr>
          <p:cNvCxnSpPr>
            <a:stCxn id="17" idx="6"/>
            <a:endCxn id="35" idx="2"/>
          </p:cNvCxnSpPr>
          <p:nvPr/>
        </p:nvCxnSpPr>
        <p:spPr>
          <a:xfrm rot="10800000" flipH="1">
            <a:off x="3948222" y="3395124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1186;p58">
            <a:extLst>
              <a:ext uri="{FF2B5EF4-FFF2-40B4-BE49-F238E27FC236}">
                <a16:creationId xmlns:a16="http://schemas.microsoft.com/office/drawing/2014/main" id="{82587898-23E2-434D-B5C4-6549D1C2503A}"/>
              </a:ext>
            </a:extLst>
          </p:cNvPr>
          <p:cNvCxnSpPr>
            <a:stCxn id="20" idx="6"/>
            <a:endCxn id="36" idx="2"/>
          </p:cNvCxnSpPr>
          <p:nvPr/>
        </p:nvCxnSpPr>
        <p:spPr>
          <a:xfrm rot="10800000" flipH="1">
            <a:off x="5293356" y="3395124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1187;p58">
            <a:extLst>
              <a:ext uri="{FF2B5EF4-FFF2-40B4-BE49-F238E27FC236}">
                <a16:creationId xmlns:a16="http://schemas.microsoft.com/office/drawing/2014/main" id="{29A62678-0F8D-42B6-A6E1-265E7439F919}"/>
              </a:ext>
            </a:extLst>
          </p:cNvPr>
          <p:cNvCxnSpPr>
            <a:stCxn id="21" idx="6"/>
            <a:endCxn id="37" idx="2"/>
          </p:cNvCxnSpPr>
          <p:nvPr/>
        </p:nvCxnSpPr>
        <p:spPr>
          <a:xfrm rot="10800000" flipH="1">
            <a:off x="6638490" y="3395124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1188;p58">
            <a:extLst>
              <a:ext uri="{FF2B5EF4-FFF2-40B4-BE49-F238E27FC236}">
                <a16:creationId xmlns:a16="http://schemas.microsoft.com/office/drawing/2014/main" id="{F99502BD-2F52-4BFF-A66D-4CD0817D541B}"/>
              </a:ext>
            </a:extLst>
          </p:cNvPr>
          <p:cNvCxnSpPr>
            <a:stCxn id="16" idx="5"/>
            <a:endCxn id="34" idx="2"/>
          </p:cNvCxnSpPr>
          <p:nvPr/>
        </p:nvCxnSpPr>
        <p:spPr>
          <a:xfrm>
            <a:off x="2514561" y="2753508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1189;p58">
            <a:extLst>
              <a:ext uri="{FF2B5EF4-FFF2-40B4-BE49-F238E27FC236}">
                <a16:creationId xmlns:a16="http://schemas.microsoft.com/office/drawing/2014/main" id="{1CFE4BF3-883C-432B-92AF-93A067A6A373}"/>
              </a:ext>
            </a:extLst>
          </p:cNvPr>
          <p:cNvCxnSpPr>
            <a:stCxn id="23" idx="5"/>
            <a:endCxn id="35" idx="2"/>
          </p:cNvCxnSpPr>
          <p:nvPr/>
        </p:nvCxnSpPr>
        <p:spPr>
          <a:xfrm>
            <a:off x="3859692" y="2753508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1190;p58">
            <a:extLst>
              <a:ext uri="{FF2B5EF4-FFF2-40B4-BE49-F238E27FC236}">
                <a16:creationId xmlns:a16="http://schemas.microsoft.com/office/drawing/2014/main" id="{6BAB10B6-62E1-4091-8601-4EE2645C0CF5}"/>
              </a:ext>
            </a:extLst>
          </p:cNvPr>
          <p:cNvCxnSpPr>
            <a:stCxn id="24" idx="5"/>
            <a:endCxn id="36" idx="2"/>
          </p:cNvCxnSpPr>
          <p:nvPr/>
        </p:nvCxnSpPr>
        <p:spPr>
          <a:xfrm>
            <a:off x="5204823" y="2753508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1191;p58">
            <a:extLst>
              <a:ext uri="{FF2B5EF4-FFF2-40B4-BE49-F238E27FC236}">
                <a16:creationId xmlns:a16="http://schemas.microsoft.com/office/drawing/2014/main" id="{B784CCA8-B9E9-487A-A77A-F37076A670EA}"/>
              </a:ext>
            </a:extLst>
          </p:cNvPr>
          <p:cNvCxnSpPr>
            <a:stCxn id="25" idx="5"/>
            <a:endCxn id="37" idx="2"/>
          </p:cNvCxnSpPr>
          <p:nvPr/>
        </p:nvCxnSpPr>
        <p:spPr>
          <a:xfrm>
            <a:off x="6549954" y="2753508"/>
            <a:ext cx="829200" cy="6417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192;p58">
            <a:extLst>
              <a:ext uri="{FF2B5EF4-FFF2-40B4-BE49-F238E27FC236}">
                <a16:creationId xmlns:a16="http://schemas.microsoft.com/office/drawing/2014/main" id="{F504A27D-549D-4A05-85F0-0C9DC5B417D5}"/>
              </a:ext>
            </a:extLst>
          </p:cNvPr>
          <p:cNvCxnSpPr>
            <a:stCxn id="13" idx="6"/>
            <a:endCxn id="34" idx="2"/>
          </p:cNvCxnSpPr>
          <p:nvPr/>
        </p:nvCxnSpPr>
        <p:spPr>
          <a:xfrm rot="10800000" flipH="1">
            <a:off x="2603088" y="3395124"/>
            <a:ext cx="740700" cy="625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1194;p58">
            <a:extLst>
              <a:ext uri="{FF2B5EF4-FFF2-40B4-BE49-F238E27FC236}">
                <a16:creationId xmlns:a16="http://schemas.microsoft.com/office/drawing/2014/main" id="{4F6233A9-5876-49B5-8B63-9CEBE606113D}"/>
              </a:ext>
            </a:extLst>
          </p:cNvPr>
          <p:cNvSpPr/>
          <p:nvPr/>
        </p:nvSpPr>
        <p:spPr>
          <a:xfrm>
            <a:off x="6033963" y="4648235"/>
            <a:ext cx="604500" cy="6045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</a:t>
            </a:r>
            <a:r>
              <a:rPr lang="en" sz="1800" baseline="-25000"/>
              <a:t>4</a:t>
            </a:r>
            <a:endParaRPr sz="1800" baseline="-25000"/>
          </a:p>
        </p:txBody>
      </p:sp>
      <p:cxnSp>
        <p:nvCxnSpPr>
          <p:cNvPr id="47" name="Google Shape;1195;p58">
            <a:extLst>
              <a:ext uri="{FF2B5EF4-FFF2-40B4-BE49-F238E27FC236}">
                <a16:creationId xmlns:a16="http://schemas.microsoft.com/office/drawing/2014/main" id="{90A67B14-ABD3-4250-AE6C-809AE914E7EE}"/>
              </a:ext>
            </a:extLst>
          </p:cNvPr>
          <p:cNvCxnSpPr>
            <a:stCxn id="21" idx="4"/>
            <a:endCxn id="46" idx="0"/>
          </p:cNvCxnSpPr>
          <p:nvPr/>
        </p:nvCxnSpPr>
        <p:spPr>
          <a:xfrm>
            <a:off x="6336240" y="4322574"/>
            <a:ext cx="0" cy="325800"/>
          </a:xfrm>
          <a:prstGeom prst="straightConnector1">
            <a:avLst/>
          </a:prstGeom>
          <a:noFill/>
          <a:ln w="19050" cap="flat" cmpd="sng">
            <a:solidFill>
              <a:srgbClr val="FF5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4C93DF9-5F16-4679-986F-D746A057FC50}"/>
              </a:ext>
            </a:extLst>
          </p:cNvPr>
          <p:cNvSpPr/>
          <p:nvPr/>
        </p:nvSpPr>
        <p:spPr>
          <a:xfrm>
            <a:off x="68675" y="3650992"/>
            <a:ext cx="18357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high-level observation to low-level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state</a:t>
            </a:r>
          </a:p>
        </p:txBody>
      </p:sp>
    </p:spTree>
    <p:extLst>
      <p:ext uri="{BB962C8B-B14F-4D97-AF65-F5344CB8AC3E}">
        <p14:creationId xmlns:p14="http://schemas.microsoft.com/office/powerpoint/2010/main" val="9790050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Model-based RL with Images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Hafner,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Danijar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"Dream to control: Learning behaviors by latent imagination." 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arXiv:1912.01603 (2019).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Dreamer: Latent Imagination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1F4FD9-32F2-435C-A6F1-88947CADC562}"/>
              </a:ext>
            </a:extLst>
          </p:cNvPr>
          <p:cNvSpPr/>
          <p:nvPr/>
        </p:nvSpPr>
        <p:spPr>
          <a:xfrm>
            <a:off x="395889" y="1605265"/>
            <a:ext cx="800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state-transition models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8A40F-61A8-44F0-BBFD-2C1D4361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9" y="2089690"/>
            <a:ext cx="8006238" cy="31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9092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Inverse Model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FFB22F-6242-4B8C-B1AF-1375868FA40C}"/>
              </a:ext>
            </a:extLst>
          </p:cNvPr>
          <p:cNvSpPr/>
          <p:nvPr/>
        </p:nvSpPr>
        <p:spPr>
          <a:xfrm>
            <a:off x="0" y="6307979"/>
            <a:ext cx="9131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Pathak, Deepak, et al. "Curiosity-driven exploration by self-supervised prediction." International conference on machine learning. ICML, 2017.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FB1D14-9896-4E9C-8DB2-82025601910A}"/>
              </a:ext>
            </a:extLst>
          </p:cNvPr>
          <p:cNvSpPr/>
          <p:nvPr/>
        </p:nvSpPr>
        <p:spPr>
          <a:xfrm>
            <a:off x="-1" y="1059285"/>
            <a:ext cx="75099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Curiosity Module (ICM)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21F4FD9-32F2-435C-A6F1-88947CADC562}"/>
                  </a:ext>
                </a:extLst>
              </p:cNvPr>
              <p:cNvSpPr/>
              <p:nvPr/>
            </p:nvSpPr>
            <p:spPr>
              <a:xfrm>
                <a:off x="395889" y="1605265"/>
                <a:ext cx="8006239" cy="1245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Besides extrinsic reward, agent set </a:t>
                </a:r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reward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express its familiarity with the true environment. (Curiosity Driven)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Prediction: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Reward: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21F4FD9-32F2-435C-A6F1-88947CAD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9" y="1605265"/>
                <a:ext cx="8006239" cy="1245726"/>
              </a:xfrm>
              <a:prstGeom prst="rect">
                <a:avLst/>
              </a:prstGeom>
              <a:blipFill>
                <a:blip r:embed="rId4"/>
                <a:stretch>
                  <a:fillRect l="-533" t="-2439" b="-3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20B8623-0143-4778-B5BF-8F46F625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7358"/>
            <a:ext cx="5761575" cy="2412247"/>
          </a:xfrm>
          <a:prstGeom prst="rect">
            <a:avLst/>
          </a:prstGeom>
        </p:spPr>
      </p:pic>
      <p:sp>
        <p:nvSpPr>
          <p:cNvPr id="11" name="Google Shape;2364;p102">
            <a:extLst>
              <a:ext uri="{FF2B5EF4-FFF2-40B4-BE49-F238E27FC236}">
                <a16:creationId xmlns:a16="http://schemas.microsoft.com/office/drawing/2014/main" id="{4F3181C7-E5F7-40FA-97D3-3D5B903D10F4}"/>
              </a:ext>
            </a:extLst>
          </p:cNvPr>
          <p:cNvSpPr/>
          <p:nvPr/>
        </p:nvSpPr>
        <p:spPr>
          <a:xfrm>
            <a:off x="639987" y="3129763"/>
            <a:ext cx="299813" cy="276998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364;p102">
            <a:extLst>
              <a:ext uri="{FF2B5EF4-FFF2-40B4-BE49-F238E27FC236}">
                <a16:creationId xmlns:a16="http://schemas.microsoft.com/office/drawing/2014/main" id="{DB5DDC1D-5511-41BC-9BF8-19CBF7489D41}"/>
              </a:ext>
            </a:extLst>
          </p:cNvPr>
          <p:cNvSpPr/>
          <p:nvPr/>
        </p:nvSpPr>
        <p:spPr>
          <a:xfrm>
            <a:off x="491362" y="5297473"/>
            <a:ext cx="609305" cy="242132"/>
          </a:xfrm>
          <a:prstGeom prst="roundRect">
            <a:avLst>
              <a:gd name="adj" fmla="val 8749"/>
            </a:avLst>
          </a:prstGeom>
          <a:solidFill>
            <a:srgbClr val="FF5050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DF84CC2-DA2D-4FA5-AF7E-1C8508230AD8}"/>
                  </a:ext>
                </a:extLst>
              </p:cNvPr>
              <p:cNvSpPr/>
              <p:nvPr/>
            </p:nvSpPr>
            <p:spPr>
              <a:xfrm>
                <a:off x="5774531" y="3429129"/>
                <a:ext cx="3369469" cy="2154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Dynamics Model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6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ϕ</m:t>
                          </m:r>
                          <m:r>
                            <a:rPr lang="el-GR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Model</a:t>
                </a:r>
                <a:r>
                  <a:rPr lang="zh-CN" altLang="en-US" sz="16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60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600" b="1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Reward</a:t>
                </a:r>
                <a:r>
                  <a:rPr lang="zh-CN" altLang="en-US" sz="16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el-GR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))</m:t>
                              </m:r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DF84CC2-DA2D-4FA5-AF7E-1C8508230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31" y="3429129"/>
                <a:ext cx="3369469" cy="2154372"/>
              </a:xfrm>
              <a:prstGeom prst="rect">
                <a:avLst/>
              </a:prstGeom>
              <a:blipFill>
                <a:blip r:embed="rId6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364;p102">
            <a:extLst>
              <a:ext uri="{FF2B5EF4-FFF2-40B4-BE49-F238E27FC236}">
                <a16:creationId xmlns:a16="http://schemas.microsoft.com/office/drawing/2014/main" id="{E89258E9-AF64-48CD-B6E9-6CD2D1D5962A}"/>
              </a:ext>
            </a:extLst>
          </p:cNvPr>
          <p:cNvSpPr/>
          <p:nvPr/>
        </p:nvSpPr>
        <p:spPr>
          <a:xfrm>
            <a:off x="3967387" y="4449453"/>
            <a:ext cx="367546" cy="109015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64;p102">
            <a:extLst>
              <a:ext uri="{FF2B5EF4-FFF2-40B4-BE49-F238E27FC236}">
                <a16:creationId xmlns:a16="http://schemas.microsoft.com/office/drawing/2014/main" id="{FFBD615E-613B-455D-B207-85DF78FB650B}"/>
              </a:ext>
            </a:extLst>
          </p:cNvPr>
          <p:cNvSpPr/>
          <p:nvPr/>
        </p:nvSpPr>
        <p:spPr>
          <a:xfrm>
            <a:off x="4441523" y="4449453"/>
            <a:ext cx="494544" cy="1090152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64604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-85679"/>
            <a:ext cx="9144000" cy="2604304"/>
          </a:xfrm>
          <a:prstGeom prst="rect">
            <a:avLst/>
          </a:prstGeom>
          <a:solidFill>
            <a:srgbClr val="0952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803732" y="1734077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45521" y="3365127"/>
            <a:ext cx="2651688" cy="840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60" b="1" spc="50" dirty="0">
                <a:ln w="0"/>
                <a:solidFill>
                  <a:srgbClr val="0952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谢 谢！</a:t>
            </a:r>
          </a:p>
        </p:txBody>
      </p:sp>
      <p:sp>
        <p:nvSpPr>
          <p:cNvPr id="9" name="文本框 11"/>
          <p:cNvSpPr txBox="1"/>
          <p:nvPr/>
        </p:nvSpPr>
        <p:spPr>
          <a:xfrm>
            <a:off x="2663388" y="5297633"/>
            <a:ext cx="381595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中山大学计算机学院</a:t>
            </a:r>
            <a:endParaRPr lang="en-US" altLang="zh-CN" sz="2100" dirty="0">
              <a:solidFill>
                <a:srgbClr val="453D3A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1786255"/>
            <a:ext cx="1432560" cy="1432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065" y="666251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Reinforcement Learning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Model-free RL vs. 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F67401-D28C-418B-9445-C11DB017134A}"/>
              </a:ext>
            </a:extLst>
          </p:cNvPr>
          <p:cNvGrpSpPr/>
          <p:nvPr/>
        </p:nvGrpSpPr>
        <p:grpSpPr>
          <a:xfrm>
            <a:off x="787974" y="4052780"/>
            <a:ext cx="6708844" cy="1989253"/>
            <a:chOff x="533400" y="2133903"/>
            <a:chExt cx="6708844" cy="1989253"/>
          </a:xfrm>
        </p:grpSpPr>
        <p:grpSp>
          <p:nvGrpSpPr>
            <p:cNvPr id="26" name="Google Shape;412;p38">
              <a:extLst>
                <a:ext uri="{FF2B5EF4-FFF2-40B4-BE49-F238E27FC236}">
                  <a16:creationId xmlns:a16="http://schemas.microsoft.com/office/drawing/2014/main" id="{329F41B2-BCDD-4B9F-9BEF-CD48DD318F14}"/>
                </a:ext>
              </a:extLst>
            </p:cNvPr>
            <p:cNvGrpSpPr/>
            <p:nvPr/>
          </p:nvGrpSpPr>
          <p:grpSpPr>
            <a:xfrm>
              <a:off x="4253562" y="3027072"/>
              <a:ext cx="1904988" cy="231350"/>
              <a:chOff x="1143000" y="2192025"/>
              <a:chExt cx="1904988" cy="231350"/>
            </a:xfrm>
          </p:grpSpPr>
          <p:sp>
            <p:nvSpPr>
              <p:cNvPr id="49" name="Google Shape;414;p38">
                <a:extLst>
                  <a:ext uri="{FF2B5EF4-FFF2-40B4-BE49-F238E27FC236}">
                    <a16:creationId xmlns:a16="http://schemas.microsoft.com/office/drawing/2014/main" id="{CBE0FEA0-4C37-4C7C-96A5-D700182DD91B}"/>
                  </a:ext>
                </a:extLst>
              </p:cNvPr>
              <p:cNvSpPr/>
              <p:nvPr/>
            </p:nvSpPr>
            <p:spPr>
              <a:xfrm>
                <a:off x="2819388" y="2192025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416;p38">
                <a:extLst>
                  <a:ext uri="{FF2B5EF4-FFF2-40B4-BE49-F238E27FC236}">
                    <a16:creationId xmlns:a16="http://schemas.microsoft.com/office/drawing/2014/main" id="{B0721306-21DF-4646-B235-5B0F0957EFFB}"/>
                  </a:ext>
                </a:extLst>
              </p:cNvPr>
              <p:cNvSpPr/>
              <p:nvPr/>
            </p:nvSpPr>
            <p:spPr>
              <a:xfrm>
                <a:off x="1143000" y="2194775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Google Shape;418;p38">
              <a:extLst>
                <a:ext uri="{FF2B5EF4-FFF2-40B4-BE49-F238E27FC236}">
                  <a16:creationId xmlns:a16="http://schemas.microsoft.com/office/drawing/2014/main" id="{D9AAE1B6-C20F-4399-A982-43AD04148AC1}"/>
                </a:ext>
              </a:extLst>
            </p:cNvPr>
            <p:cNvSpPr txBox="1"/>
            <p:nvPr/>
          </p:nvSpPr>
          <p:spPr>
            <a:xfrm>
              <a:off x="3356044" y="2133903"/>
              <a:ext cx="38862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Model-free</a:t>
              </a:r>
              <a:r>
                <a:rPr lang="en" sz="1600" b="1" dirty="0">
                  <a:solidFill>
                    <a:srgbClr val="666666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          </a:t>
              </a:r>
              <a:r>
                <a:rPr lang="en" sz="1600" b="1" dirty="0">
                  <a:latin typeface="Arial" panose="020B0604020202020204" pitchFamily="34" charset="0"/>
                  <a:cs typeface="Arial" panose="020B0604020202020204" pitchFamily="34" charset="0"/>
                  <a:sym typeface="Proxima Nova"/>
                </a:rPr>
                <a:t>Model-based</a:t>
              </a:r>
              <a:endParaRPr sz="1600" b="1" dirty="0">
                <a:latin typeface="Arial" panose="020B0604020202020204" pitchFamily="34" charset="0"/>
                <a:cs typeface="Arial" panose="020B0604020202020204" pitchFamily="34" charset="0"/>
                <a:sym typeface="Proxima Nova"/>
              </a:endParaRPr>
            </a:p>
          </p:txBody>
        </p:sp>
        <p:cxnSp>
          <p:nvCxnSpPr>
            <p:cNvPr id="28" name="Google Shape;420;p38">
              <a:extLst>
                <a:ext uri="{FF2B5EF4-FFF2-40B4-BE49-F238E27FC236}">
                  <a16:creationId xmlns:a16="http://schemas.microsoft.com/office/drawing/2014/main" id="{9635187E-F366-4735-AC25-00BF91C7CEC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2951345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21;p38">
              <a:extLst>
                <a:ext uri="{FF2B5EF4-FFF2-40B4-BE49-F238E27FC236}">
                  <a16:creationId xmlns:a16="http://schemas.microsoft.com/office/drawing/2014/main" id="{BB84C906-83C0-408B-921D-7202EE3144D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3335085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22;p38">
              <a:extLst>
                <a:ext uri="{FF2B5EF4-FFF2-40B4-BE49-F238E27FC236}">
                  <a16:creationId xmlns:a16="http://schemas.microsoft.com/office/drawing/2014/main" id="{27AAFDA6-5C49-4FB5-95E8-D714CA3A9157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3718825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23;p38">
              <a:extLst>
                <a:ext uri="{FF2B5EF4-FFF2-40B4-BE49-F238E27FC236}">
                  <a16:creationId xmlns:a16="http://schemas.microsoft.com/office/drawing/2014/main" id="{D0EC54E8-05E4-46B2-A714-300F0BA0C65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4102565"/>
              <a:ext cx="6346227" cy="20591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26;p38">
              <a:extLst>
                <a:ext uri="{FF2B5EF4-FFF2-40B4-BE49-F238E27FC236}">
                  <a16:creationId xmlns:a16="http://schemas.microsoft.com/office/drawing/2014/main" id="{A7C76617-7AE3-46CF-8FD7-F2A8B3CF6EA3}"/>
                </a:ext>
              </a:extLst>
            </p:cNvPr>
            <p:cNvCxnSpPr>
              <a:cxnSpLocks/>
            </p:cNvCxnSpPr>
            <p:nvPr/>
          </p:nvCxnSpPr>
          <p:spPr>
            <a:xfrm>
              <a:off x="593192" y="2567606"/>
              <a:ext cx="6346227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" name="Google Shape;430;p38">
              <a:extLst>
                <a:ext uri="{FF2B5EF4-FFF2-40B4-BE49-F238E27FC236}">
                  <a16:creationId xmlns:a16="http://schemas.microsoft.com/office/drawing/2014/main" id="{196E34C6-6B84-4FFB-B943-C214831980FF}"/>
                </a:ext>
              </a:extLst>
            </p:cNvPr>
            <p:cNvGrpSpPr/>
            <p:nvPr/>
          </p:nvGrpSpPr>
          <p:grpSpPr>
            <a:xfrm>
              <a:off x="4253562" y="3419572"/>
              <a:ext cx="1905000" cy="228600"/>
              <a:chOff x="1143000" y="2584525"/>
              <a:chExt cx="1905000" cy="228600"/>
            </a:xfrm>
          </p:grpSpPr>
          <p:sp>
            <p:nvSpPr>
              <p:cNvPr id="46" name="Google Shape;431;p38">
                <a:extLst>
                  <a:ext uri="{FF2B5EF4-FFF2-40B4-BE49-F238E27FC236}">
                    <a16:creationId xmlns:a16="http://schemas.microsoft.com/office/drawing/2014/main" id="{FA588228-7ECC-46BD-A153-241A1CEDA8EC}"/>
                  </a:ext>
                </a:extLst>
              </p:cNvPr>
              <p:cNvSpPr/>
              <p:nvPr/>
            </p:nvSpPr>
            <p:spPr>
              <a:xfrm>
                <a:off x="2819400" y="2584525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Google Shape;432;p38">
                <a:extLst>
                  <a:ext uri="{FF2B5EF4-FFF2-40B4-BE49-F238E27FC236}">
                    <a16:creationId xmlns:a16="http://schemas.microsoft.com/office/drawing/2014/main" id="{C34C64D2-0BB0-4AB0-8E00-52243C6BD001}"/>
                  </a:ext>
                </a:extLst>
              </p:cNvPr>
              <p:cNvSpPr/>
              <p:nvPr/>
            </p:nvSpPr>
            <p:spPr>
              <a:xfrm>
                <a:off x="1143000" y="2584525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oogle Shape;433;p38">
              <a:extLst>
                <a:ext uri="{FF2B5EF4-FFF2-40B4-BE49-F238E27FC236}">
                  <a16:creationId xmlns:a16="http://schemas.microsoft.com/office/drawing/2014/main" id="{D2250271-E041-47A4-9A15-032928B252F2}"/>
                </a:ext>
              </a:extLst>
            </p:cNvPr>
            <p:cNvGrpSpPr/>
            <p:nvPr/>
          </p:nvGrpSpPr>
          <p:grpSpPr>
            <a:xfrm>
              <a:off x="4253562" y="3794247"/>
              <a:ext cx="1905000" cy="241250"/>
              <a:chOff x="1143000" y="2959200"/>
              <a:chExt cx="1905000" cy="241250"/>
            </a:xfrm>
          </p:grpSpPr>
          <p:sp>
            <p:nvSpPr>
              <p:cNvPr id="44" name="Google Shape;434;p38">
                <a:extLst>
                  <a:ext uri="{FF2B5EF4-FFF2-40B4-BE49-F238E27FC236}">
                    <a16:creationId xmlns:a16="http://schemas.microsoft.com/office/drawing/2014/main" id="{98304ED1-D5B4-46C0-AC5E-EAEC71DF6C8F}"/>
                  </a:ext>
                </a:extLst>
              </p:cNvPr>
              <p:cNvSpPr/>
              <p:nvPr/>
            </p:nvSpPr>
            <p:spPr>
              <a:xfrm>
                <a:off x="2819400" y="2971850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435;p38">
                <a:extLst>
                  <a:ext uri="{FF2B5EF4-FFF2-40B4-BE49-F238E27FC236}">
                    <a16:creationId xmlns:a16="http://schemas.microsoft.com/office/drawing/2014/main" id="{BF8EC3B8-A6BA-4332-A9FD-22B3F67F7039}"/>
                  </a:ext>
                </a:extLst>
              </p:cNvPr>
              <p:cNvSpPr/>
              <p:nvPr/>
            </p:nvSpPr>
            <p:spPr>
              <a:xfrm>
                <a:off x="1143000" y="2959200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151D1B2-40EE-491A-B74B-B22D0BA06EC3}"/>
                </a:ext>
              </a:extLst>
            </p:cNvPr>
            <p:cNvSpPr txBox="1"/>
            <p:nvPr/>
          </p:nvSpPr>
          <p:spPr>
            <a:xfrm>
              <a:off x="548695" y="2609033"/>
              <a:ext cx="2613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Asymptotic Performance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012CEB1-A8A6-4F21-A219-A70E7890F828}"/>
                </a:ext>
              </a:extLst>
            </p:cNvPr>
            <p:cNvSpPr txBox="1"/>
            <p:nvPr/>
          </p:nvSpPr>
          <p:spPr>
            <a:xfrm>
              <a:off x="548695" y="299785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Computation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DA75A42-D790-4B08-A379-4401AD3FA6D4}"/>
                </a:ext>
              </a:extLst>
            </p:cNvPr>
            <p:cNvSpPr txBox="1"/>
            <p:nvPr/>
          </p:nvSpPr>
          <p:spPr>
            <a:xfrm>
              <a:off x="548695" y="3377532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Sample Efficiency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33E7EB6-6A49-45B2-8949-F82860F11A82}"/>
                </a:ext>
              </a:extLst>
            </p:cNvPr>
            <p:cNvSpPr txBox="1"/>
            <p:nvPr/>
          </p:nvSpPr>
          <p:spPr>
            <a:xfrm>
              <a:off x="533400" y="3726447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Exploration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" name="Google Shape;412;p38">
              <a:extLst>
                <a:ext uri="{FF2B5EF4-FFF2-40B4-BE49-F238E27FC236}">
                  <a16:creationId xmlns:a16="http://schemas.microsoft.com/office/drawing/2014/main" id="{37D40DFF-6B27-4B35-AA6E-4CF0849D05F7}"/>
                </a:ext>
              </a:extLst>
            </p:cNvPr>
            <p:cNvGrpSpPr/>
            <p:nvPr/>
          </p:nvGrpSpPr>
          <p:grpSpPr>
            <a:xfrm>
              <a:off x="4253562" y="2579004"/>
              <a:ext cx="2133588" cy="381000"/>
              <a:chOff x="1143000" y="2119038"/>
              <a:chExt cx="2133588" cy="381000"/>
            </a:xfrm>
          </p:grpSpPr>
          <p:sp>
            <p:nvSpPr>
              <p:cNvPr id="40" name="Google Shape;413;p38">
                <a:extLst>
                  <a:ext uri="{FF2B5EF4-FFF2-40B4-BE49-F238E27FC236}">
                    <a16:creationId xmlns:a16="http://schemas.microsoft.com/office/drawing/2014/main" id="{CD61379E-BAF2-4166-94A5-F91A7DCBFA08}"/>
                  </a:ext>
                </a:extLst>
              </p:cNvPr>
              <p:cNvSpPr/>
              <p:nvPr/>
            </p:nvSpPr>
            <p:spPr>
              <a:xfrm>
                <a:off x="3047988" y="2192025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Google Shape;414;p38">
                <a:extLst>
                  <a:ext uri="{FF2B5EF4-FFF2-40B4-BE49-F238E27FC236}">
                    <a16:creationId xmlns:a16="http://schemas.microsoft.com/office/drawing/2014/main" id="{5461C6B4-7086-497B-9BFE-E5D10C45C807}"/>
                  </a:ext>
                </a:extLst>
              </p:cNvPr>
              <p:cNvSpPr/>
              <p:nvPr/>
            </p:nvSpPr>
            <p:spPr>
              <a:xfrm>
                <a:off x="2590799" y="2192038"/>
                <a:ext cx="228600" cy="228600"/>
              </a:xfrm>
              <a:prstGeom prst="rect">
                <a:avLst/>
              </a:prstGeom>
              <a:solidFill>
                <a:srgbClr val="EA9999"/>
              </a:solidFill>
              <a:ln w="28575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Google Shape;415;p38">
                <a:extLst>
                  <a:ext uri="{FF2B5EF4-FFF2-40B4-BE49-F238E27FC236}">
                    <a16:creationId xmlns:a16="http://schemas.microsoft.com/office/drawing/2014/main" id="{4991F3B9-36DF-4244-8137-87F3F96C5D97}"/>
                  </a:ext>
                </a:extLst>
              </p:cNvPr>
              <p:cNvSpPr txBox="1"/>
              <p:nvPr/>
            </p:nvSpPr>
            <p:spPr>
              <a:xfrm>
                <a:off x="2819400" y="2119038"/>
                <a:ext cx="2286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Arial" panose="020B0604020202020204" pitchFamily="34" charset="0"/>
                    <a:ea typeface="Proxima Nova"/>
                    <a:cs typeface="Arial" panose="020B0604020202020204" pitchFamily="34" charset="0"/>
                    <a:sym typeface="Proxima Nova"/>
                  </a:rPr>
                  <a:t>/</a:t>
                </a:r>
                <a:endParaRPr sz="2000" dirty="0"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endParaRPr>
              </a:p>
            </p:txBody>
          </p:sp>
          <p:sp>
            <p:nvSpPr>
              <p:cNvPr id="43" name="Google Shape;416;p38">
                <a:extLst>
                  <a:ext uri="{FF2B5EF4-FFF2-40B4-BE49-F238E27FC236}">
                    <a16:creationId xmlns:a16="http://schemas.microsoft.com/office/drawing/2014/main" id="{1699A9F9-B7F1-4C52-9FA3-E2E6C89AF731}"/>
                  </a:ext>
                </a:extLst>
              </p:cNvPr>
              <p:cNvSpPr/>
              <p:nvPr/>
            </p:nvSpPr>
            <p:spPr>
              <a:xfrm>
                <a:off x="1143000" y="2194775"/>
                <a:ext cx="228600" cy="228600"/>
              </a:xfrm>
              <a:prstGeom prst="rect">
                <a:avLst/>
              </a:prstGeom>
              <a:solidFill>
                <a:srgbClr val="B6D7A8"/>
              </a:solidFill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Google Shape;2364;p102">
            <a:extLst>
              <a:ext uri="{FF2B5EF4-FFF2-40B4-BE49-F238E27FC236}">
                <a16:creationId xmlns:a16="http://schemas.microsoft.com/office/drawing/2014/main" id="{2ACA4503-C788-4903-A060-A4DB29D4E0FD}"/>
              </a:ext>
            </a:extLst>
          </p:cNvPr>
          <p:cNvSpPr/>
          <p:nvPr/>
        </p:nvSpPr>
        <p:spPr>
          <a:xfrm>
            <a:off x="847766" y="5292853"/>
            <a:ext cx="1897060" cy="310564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64;p102">
            <a:extLst>
              <a:ext uri="{FF2B5EF4-FFF2-40B4-BE49-F238E27FC236}">
                <a16:creationId xmlns:a16="http://schemas.microsoft.com/office/drawing/2014/main" id="{CA6F5AD3-8378-4AAE-B7A6-04180482AE19}"/>
              </a:ext>
            </a:extLst>
          </p:cNvPr>
          <p:cNvSpPr/>
          <p:nvPr/>
        </p:nvSpPr>
        <p:spPr>
          <a:xfrm>
            <a:off x="847765" y="4529886"/>
            <a:ext cx="2568719" cy="310564"/>
          </a:xfrm>
          <a:prstGeom prst="roundRect">
            <a:avLst>
              <a:gd name="adj" fmla="val 8749"/>
            </a:avLst>
          </a:prstGeom>
          <a:solidFill>
            <a:schemeClr val="bg2">
              <a:lumMod val="60000"/>
              <a:lumOff val="40000"/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0C2ACD5-D5E5-4DA4-8FD1-DDB3392471B9}"/>
              </a:ext>
            </a:extLst>
          </p:cNvPr>
          <p:cNvSpPr/>
          <p:nvPr/>
        </p:nvSpPr>
        <p:spPr>
          <a:xfrm>
            <a:off x="252666" y="3976542"/>
            <a:ext cx="8042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Model-based ?</a:t>
            </a:r>
            <a:endParaRPr lang="zh-CN" altLang="en-US" sz="16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224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Model-free RL vs. Model-based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785215D-AB6D-40BB-907B-5FCCAFC574FA}"/>
              </a:ext>
            </a:extLst>
          </p:cNvPr>
          <p:cNvSpPr/>
          <p:nvPr/>
        </p:nvSpPr>
        <p:spPr>
          <a:xfrm>
            <a:off x="252666" y="3976542"/>
            <a:ext cx="8042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Model ?</a:t>
            </a:r>
            <a:endParaRPr lang="zh-CN" altLang="en-US" sz="16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Google Shape;105;p19">
            <a:extLst>
              <a:ext uri="{FF2B5EF4-FFF2-40B4-BE49-F238E27FC236}">
                <a16:creationId xmlns:a16="http://schemas.microsoft.com/office/drawing/2014/main" id="{B8EDA5D1-C286-4C15-9DCE-84F106BBB5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089" y="4397142"/>
            <a:ext cx="1983997" cy="17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06;p19">
            <a:extLst>
              <a:ext uri="{FF2B5EF4-FFF2-40B4-BE49-F238E27FC236}">
                <a16:creationId xmlns:a16="http://schemas.microsoft.com/office/drawing/2014/main" id="{4C37868A-5145-453E-8729-0D15E5853F76}"/>
              </a:ext>
            </a:extLst>
          </p:cNvPr>
          <p:cNvSpPr/>
          <p:nvPr/>
        </p:nvSpPr>
        <p:spPr>
          <a:xfrm>
            <a:off x="7147144" y="2819167"/>
            <a:ext cx="1983900" cy="1419300"/>
          </a:xfrm>
          <a:prstGeom prst="cloudCallout">
            <a:avLst>
              <a:gd name="adj1" fmla="val -32356"/>
              <a:gd name="adj2" fmla="val 64886"/>
            </a:avLst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107;p19" descr="Earth, Globe, World, America, Geography, Planet, Global">
            <a:extLst>
              <a:ext uri="{FF2B5EF4-FFF2-40B4-BE49-F238E27FC236}">
                <a16:creationId xmlns:a16="http://schemas.microsoft.com/office/drawing/2014/main" id="{FF644DCB-51E1-403A-9070-AFE77F88439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9784" y="3124723"/>
            <a:ext cx="818625" cy="8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1406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a Model ?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A21A6D4D-AF35-4B77-993C-2E04C181B231}"/>
              </a:ext>
            </a:extLst>
          </p:cNvPr>
          <p:cNvSpPr/>
          <p:nvPr/>
        </p:nvSpPr>
        <p:spPr>
          <a:xfrm>
            <a:off x="252666" y="3976542"/>
            <a:ext cx="8042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Model ?</a:t>
            </a:r>
            <a:endParaRPr lang="zh-CN" altLang="en-US" sz="16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77;p32">
            <a:extLst>
              <a:ext uri="{FF2B5EF4-FFF2-40B4-BE49-F238E27FC236}">
                <a16:creationId xmlns:a16="http://schemas.microsoft.com/office/drawing/2014/main" id="{9E434003-0329-4663-8DF2-B14CBE4C6086}"/>
              </a:ext>
            </a:extLst>
          </p:cNvPr>
          <p:cNvSpPr txBox="1"/>
          <p:nvPr/>
        </p:nvSpPr>
        <p:spPr>
          <a:xfrm>
            <a:off x="252666" y="4443417"/>
            <a:ext cx="8669100" cy="7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Definition</a:t>
            </a:r>
            <a:r>
              <a:rPr lang="en" sz="18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: a model is a representation that </a:t>
            </a:r>
            <a:r>
              <a:rPr lang="en" sz="1800" b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explicitly</a:t>
            </a:r>
            <a:r>
              <a:rPr lang="en" sz="18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 encodes knowledge about the structure of the environment and task.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DD6A19-1FCE-45B8-BA60-5A183DD93C02}"/>
              </a:ext>
            </a:extLst>
          </p:cNvPr>
          <p:cNvGrpSpPr/>
          <p:nvPr/>
        </p:nvGrpSpPr>
        <p:grpSpPr>
          <a:xfrm>
            <a:off x="1280065" y="5266413"/>
            <a:ext cx="5940463" cy="369332"/>
            <a:chOff x="266535" y="5247761"/>
            <a:chExt cx="5940463" cy="36933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E52E26-2B80-4B97-8F65-ECE2F59187A6}"/>
                </a:ext>
              </a:extLst>
            </p:cNvPr>
            <p:cNvSpPr/>
            <p:nvPr/>
          </p:nvSpPr>
          <p:spPr>
            <a:xfrm>
              <a:off x="266535" y="5247761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transition/dynamics model:</a:t>
              </a:r>
            </a:p>
          </p:txBody>
        </p:sp>
        <p:pic>
          <p:nvPicPr>
            <p:cNvPr id="27" name="Google Shape;280;p32">
              <a:extLst>
                <a:ext uri="{FF2B5EF4-FFF2-40B4-BE49-F238E27FC236}">
                  <a16:creationId xmlns:a16="http://schemas.microsoft.com/office/drawing/2014/main" id="{9A3159F3-133A-4434-8165-EEE1AB39B8A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26739" y="5284151"/>
              <a:ext cx="1880259" cy="281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1CCA313-64E5-4D7D-9E2B-6DA0A9230ACB}"/>
              </a:ext>
            </a:extLst>
          </p:cNvPr>
          <p:cNvGrpSpPr/>
          <p:nvPr/>
        </p:nvGrpSpPr>
        <p:grpSpPr>
          <a:xfrm>
            <a:off x="1280065" y="5707484"/>
            <a:ext cx="6110329" cy="369332"/>
            <a:chOff x="252666" y="5653484"/>
            <a:chExt cx="6110329" cy="369332"/>
          </a:xfrm>
        </p:grpSpPr>
        <p:pic>
          <p:nvPicPr>
            <p:cNvPr id="28" name="Google Shape;284;p32">
              <a:extLst>
                <a:ext uri="{FF2B5EF4-FFF2-40B4-BE49-F238E27FC236}">
                  <a16:creationId xmlns:a16="http://schemas.microsoft.com/office/drawing/2014/main" id="{CC05E8D2-EAE8-4FCA-8DCB-C697AD843C4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26739" y="5695956"/>
              <a:ext cx="2036256" cy="3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C9A3A75-9D30-4136-ADEC-29DE55C60534}"/>
                </a:ext>
              </a:extLst>
            </p:cNvPr>
            <p:cNvSpPr/>
            <p:nvPr/>
          </p:nvSpPr>
          <p:spPr>
            <a:xfrm>
              <a:off x="252666" y="5653484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rewards model: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0462BB-D462-4C03-91B1-5280C01C34CE}"/>
              </a:ext>
            </a:extLst>
          </p:cNvPr>
          <p:cNvGrpSpPr/>
          <p:nvPr/>
        </p:nvGrpSpPr>
        <p:grpSpPr>
          <a:xfrm>
            <a:off x="1280065" y="6115796"/>
            <a:ext cx="6090580" cy="369332"/>
            <a:chOff x="1280065" y="6153959"/>
            <a:chExt cx="6090580" cy="36933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64A25-6534-4650-98FA-5B1225D066FD}"/>
                </a:ext>
              </a:extLst>
            </p:cNvPr>
            <p:cNvSpPr/>
            <p:nvPr/>
          </p:nvSpPr>
          <p:spPr>
            <a:xfrm>
              <a:off x="1280065" y="6153959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inverse transition/dynamics model:</a:t>
              </a:r>
            </a:p>
          </p:txBody>
        </p:sp>
        <p:pic>
          <p:nvPicPr>
            <p:cNvPr id="33" name="Google Shape;281;p32">
              <a:extLst>
                <a:ext uri="{FF2B5EF4-FFF2-40B4-BE49-F238E27FC236}">
                  <a16:creationId xmlns:a16="http://schemas.microsoft.com/office/drawing/2014/main" id="{CC7FE7A2-439B-4AAF-A2FA-1639908144C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0269" y="6186717"/>
              <a:ext cx="2030376" cy="303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CEC9D7E-4306-4849-9086-EF5F475A84D2}"/>
              </a:ext>
            </a:extLst>
          </p:cNvPr>
          <p:cNvSpPr txBox="1"/>
          <p:nvPr/>
        </p:nvSpPr>
        <p:spPr>
          <a:xfrm>
            <a:off x="4047066" y="4946746"/>
            <a:ext cx="3865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state_next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reward, terminate,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infos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env.step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(action)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578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a Model ?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12" name="Google Shape;259;p31">
            <a:extLst>
              <a:ext uri="{FF2B5EF4-FFF2-40B4-BE49-F238E27FC236}">
                <a16:creationId xmlns:a16="http://schemas.microsoft.com/office/drawing/2014/main" id="{B0A841EF-D11D-4A03-A34D-A8295A9E9759}"/>
              </a:ext>
            </a:extLst>
          </p:cNvPr>
          <p:cNvGrpSpPr/>
          <p:nvPr/>
        </p:nvGrpSpPr>
        <p:grpSpPr>
          <a:xfrm>
            <a:off x="252666" y="815967"/>
            <a:ext cx="4346700" cy="913493"/>
            <a:chOff x="464100" y="1255575"/>
            <a:chExt cx="4346700" cy="913493"/>
          </a:xfrm>
        </p:grpSpPr>
        <p:pic>
          <p:nvPicPr>
            <p:cNvPr id="22" name="Google Shape;260;p31">
              <a:extLst>
                <a:ext uri="{FF2B5EF4-FFF2-40B4-BE49-F238E27FC236}">
                  <a16:creationId xmlns:a16="http://schemas.microsoft.com/office/drawing/2014/main" id="{0D9445DA-A44E-4DD6-9DD2-1DADE47EED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900" y="1772818"/>
              <a:ext cx="3698340" cy="39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61;p31">
              <a:extLst>
                <a:ext uri="{FF2B5EF4-FFF2-40B4-BE49-F238E27FC236}">
                  <a16:creationId xmlns:a16="http://schemas.microsoft.com/office/drawing/2014/main" id="{F4F60820-1C72-4526-8508-89A365AFE539}"/>
                </a:ext>
              </a:extLst>
            </p:cNvPr>
            <p:cNvSpPr txBox="1"/>
            <p:nvPr/>
          </p:nvSpPr>
          <p:spPr>
            <a:xfrm>
              <a:off x="464100" y="1255575"/>
              <a:ext cx="43467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Collect data</a:t>
              </a:r>
              <a:endParaRPr sz="2000" b="1" dirty="0">
                <a:solidFill>
                  <a:schemeClr val="dk2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3" name="Google Shape;262;p31">
            <a:extLst>
              <a:ext uri="{FF2B5EF4-FFF2-40B4-BE49-F238E27FC236}">
                <a16:creationId xmlns:a16="http://schemas.microsoft.com/office/drawing/2014/main" id="{E726DAFE-8492-45A9-A6B3-9CB75BA092DA}"/>
              </a:ext>
            </a:extLst>
          </p:cNvPr>
          <p:cNvGrpSpPr/>
          <p:nvPr/>
        </p:nvGrpSpPr>
        <p:grpSpPr>
          <a:xfrm>
            <a:off x="252666" y="2877195"/>
            <a:ext cx="7588800" cy="904982"/>
            <a:chOff x="464100" y="3746675"/>
            <a:chExt cx="7588800" cy="904982"/>
          </a:xfrm>
        </p:grpSpPr>
        <p:pic>
          <p:nvPicPr>
            <p:cNvPr id="20" name="Google Shape;263;p31">
              <a:extLst>
                <a:ext uri="{FF2B5EF4-FFF2-40B4-BE49-F238E27FC236}">
                  <a16:creationId xmlns:a16="http://schemas.microsoft.com/office/drawing/2014/main" id="{AB5A1E69-9738-4AE9-8987-8DEB8F4F30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900" y="4316032"/>
              <a:ext cx="1796575" cy="33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64;p31">
              <a:extLst>
                <a:ext uri="{FF2B5EF4-FFF2-40B4-BE49-F238E27FC236}">
                  <a16:creationId xmlns:a16="http://schemas.microsoft.com/office/drawing/2014/main" id="{77DB7CD7-BA91-44F8-9FA7-1BD50A4A7097}"/>
                </a:ext>
              </a:extLst>
            </p:cNvPr>
            <p:cNvSpPr txBox="1"/>
            <p:nvPr/>
          </p:nvSpPr>
          <p:spPr>
            <a:xfrm>
              <a:off x="464100" y="3746675"/>
              <a:ext cx="7588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Model-based: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model, then use it to learn or improve a policy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grpSp>
        <p:nvGrpSpPr>
          <p:cNvPr id="16" name="Google Shape;265;p31">
            <a:extLst>
              <a:ext uri="{FF2B5EF4-FFF2-40B4-BE49-F238E27FC236}">
                <a16:creationId xmlns:a16="http://schemas.microsoft.com/office/drawing/2014/main" id="{7DBB1425-65AE-43D1-836D-6C8C79367754}"/>
              </a:ext>
            </a:extLst>
          </p:cNvPr>
          <p:cNvGrpSpPr/>
          <p:nvPr/>
        </p:nvGrpSpPr>
        <p:grpSpPr>
          <a:xfrm>
            <a:off x="252666" y="1817567"/>
            <a:ext cx="5983200" cy="966203"/>
            <a:chOff x="464100" y="2491113"/>
            <a:chExt cx="5983200" cy="966203"/>
          </a:xfrm>
        </p:grpSpPr>
        <p:pic>
          <p:nvPicPr>
            <p:cNvPr id="17" name="Google Shape;266;p31">
              <a:extLst>
                <a:ext uri="{FF2B5EF4-FFF2-40B4-BE49-F238E27FC236}">
                  <a16:creationId xmlns:a16="http://schemas.microsoft.com/office/drawing/2014/main" id="{514A2D2A-D147-4ADB-9374-31B52E57A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900" y="3078038"/>
              <a:ext cx="1000125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67;p31">
              <a:extLst>
                <a:ext uri="{FF2B5EF4-FFF2-40B4-BE49-F238E27FC236}">
                  <a16:creationId xmlns:a16="http://schemas.microsoft.com/office/drawing/2014/main" id="{880FC3BD-9710-421F-A2C6-3827E0DED39C}"/>
                </a:ext>
              </a:extLst>
            </p:cNvPr>
            <p:cNvSpPr txBox="1"/>
            <p:nvPr/>
          </p:nvSpPr>
          <p:spPr>
            <a:xfrm>
              <a:off x="464100" y="2491113"/>
              <a:ext cx="5983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Model-free: </a:t>
              </a:r>
              <a:r>
                <a:rPr lang="e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learn policy directly from data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  <p:sp>
          <p:nvSpPr>
            <p:cNvPr id="19" name="Google Shape;268;p31">
              <a:extLst>
                <a:ext uri="{FF2B5EF4-FFF2-40B4-BE49-F238E27FC236}">
                  <a16:creationId xmlns:a16="http://schemas.microsoft.com/office/drawing/2014/main" id="{6395B5B5-C446-4FD6-940D-F4D5BD6D126E}"/>
                </a:ext>
              </a:extLst>
            </p:cNvPr>
            <p:cNvSpPr txBox="1"/>
            <p:nvPr/>
          </p:nvSpPr>
          <p:spPr>
            <a:xfrm>
              <a:off x="2265900" y="3015716"/>
              <a:ext cx="36741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Proxima Nova"/>
                  <a:cs typeface="Times New Roman" panose="02020603050405020304" pitchFamily="18" charset="0"/>
                  <a:sym typeface="Proxima Nova"/>
                </a:rPr>
                <a:t>e.g. Q-learning, policy gradient</a:t>
              </a:r>
              <a:endParaRPr sz="1600" i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A21A6D4D-AF35-4B77-993C-2E04C181B231}"/>
              </a:ext>
            </a:extLst>
          </p:cNvPr>
          <p:cNvSpPr/>
          <p:nvPr/>
        </p:nvSpPr>
        <p:spPr>
          <a:xfrm>
            <a:off x="252666" y="3976542"/>
            <a:ext cx="8042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Model ?</a:t>
            </a:r>
            <a:endParaRPr lang="zh-CN" altLang="en-US" sz="16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77;p32">
            <a:extLst>
              <a:ext uri="{FF2B5EF4-FFF2-40B4-BE49-F238E27FC236}">
                <a16:creationId xmlns:a16="http://schemas.microsoft.com/office/drawing/2014/main" id="{9E434003-0329-4663-8DF2-B14CBE4C6086}"/>
              </a:ext>
            </a:extLst>
          </p:cNvPr>
          <p:cNvSpPr txBox="1"/>
          <p:nvPr/>
        </p:nvSpPr>
        <p:spPr>
          <a:xfrm>
            <a:off x="252666" y="4443417"/>
            <a:ext cx="8669100" cy="7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Definition</a:t>
            </a:r>
            <a:r>
              <a:rPr lang="en" sz="18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: a model is a representation that </a:t>
            </a:r>
            <a:r>
              <a:rPr lang="en" sz="1800" b="1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explicitly</a:t>
            </a:r>
            <a:r>
              <a:rPr lang="en" sz="1800" dirty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 encodes knowledge about the structure of the environment and task.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DD6A19-1FCE-45B8-BA60-5A183DD93C02}"/>
              </a:ext>
            </a:extLst>
          </p:cNvPr>
          <p:cNvGrpSpPr/>
          <p:nvPr/>
        </p:nvGrpSpPr>
        <p:grpSpPr>
          <a:xfrm>
            <a:off x="1280065" y="5266413"/>
            <a:ext cx="5940463" cy="369332"/>
            <a:chOff x="266535" y="5247761"/>
            <a:chExt cx="5940463" cy="36933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E52E26-2B80-4B97-8F65-ECE2F59187A6}"/>
                </a:ext>
              </a:extLst>
            </p:cNvPr>
            <p:cNvSpPr/>
            <p:nvPr/>
          </p:nvSpPr>
          <p:spPr>
            <a:xfrm>
              <a:off x="266535" y="5247761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transition/dynamics model:</a:t>
              </a:r>
            </a:p>
          </p:txBody>
        </p:sp>
        <p:pic>
          <p:nvPicPr>
            <p:cNvPr id="27" name="Google Shape;280;p32">
              <a:extLst>
                <a:ext uri="{FF2B5EF4-FFF2-40B4-BE49-F238E27FC236}">
                  <a16:creationId xmlns:a16="http://schemas.microsoft.com/office/drawing/2014/main" id="{9A3159F3-133A-4434-8165-EEE1AB39B8A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26739" y="5284151"/>
              <a:ext cx="1880259" cy="281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1CCA313-64E5-4D7D-9E2B-6DA0A9230ACB}"/>
              </a:ext>
            </a:extLst>
          </p:cNvPr>
          <p:cNvGrpSpPr/>
          <p:nvPr/>
        </p:nvGrpSpPr>
        <p:grpSpPr>
          <a:xfrm>
            <a:off x="1280065" y="5707484"/>
            <a:ext cx="6110329" cy="369332"/>
            <a:chOff x="252666" y="5653484"/>
            <a:chExt cx="6110329" cy="369332"/>
          </a:xfrm>
        </p:grpSpPr>
        <p:pic>
          <p:nvPicPr>
            <p:cNvPr id="28" name="Google Shape;284;p32">
              <a:extLst>
                <a:ext uri="{FF2B5EF4-FFF2-40B4-BE49-F238E27FC236}">
                  <a16:creationId xmlns:a16="http://schemas.microsoft.com/office/drawing/2014/main" id="{CC05E8D2-EAE8-4FCA-8DCB-C697AD843C4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26739" y="5695956"/>
              <a:ext cx="2036256" cy="3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C9A3A75-9D30-4136-ADEC-29DE55C60534}"/>
                </a:ext>
              </a:extLst>
            </p:cNvPr>
            <p:cNvSpPr/>
            <p:nvPr/>
          </p:nvSpPr>
          <p:spPr>
            <a:xfrm>
              <a:off x="252666" y="5653484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rewards model: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0462BB-D462-4C03-91B1-5280C01C34CE}"/>
              </a:ext>
            </a:extLst>
          </p:cNvPr>
          <p:cNvGrpSpPr/>
          <p:nvPr/>
        </p:nvGrpSpPr>
        <p:grpSpPr>
          <a:xfrm>
            <a:off x="1280065" y="6115796"/>
            <a:ext cx="6090580" cy="369332"/>
            <a:chOff x="1280065" y="6153959"/>
            <a:chExt cx="6090580" cy="36933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64A25-6534-4650-98FA-5B1225D066FD}"/>
                </a:ext>
              </a:extLst>
            </p:cNvPr>
            <p:cNvSpPr/>
            <p:nvPr/>
          </p:nvSpPr>
          <p:spPr>
            <a:xfrm>
              <a:off x="1280065" y="6153959"/>
              <a:ext cx="45716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inverse transition/dynamics model:</a:t>
              </a:r>
            </a:p>
          </p:txBody>
        </p:sp>
        <p:pic>
          <p:nvPicPr>
            <p:cNvPr id="33" name="Google Shape;281;p32">
              <a:extLst>
                <a:ext uri="{FF2B5EF4-FFF2-40B4-BE49-F238E27FC236}">
                  <a16:creationId xmlns:a16="http://schemas.microsoft.com/office/drawing/2014/main" id="{CC7FE7A2-439B-4AAF-A2FA-1639908144C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0269" y="6186717"/>
              <a:ext cx="2030376" cy="303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415A5ED-30C0-42C2-BE6C-D1EC0E0CF91C}"/>
              </a:ext>
            </a:extLst>
          </p:cNvPr>
          <p:cNvSpPr/>
          <p:nvPr/>
        </p:nvSpPr>
        <p:spPr bwMode="auto">
          <a:xfrm>
            <a:off x="1210733" y="5242268"/>
            <a:ext cx="6239934" cy="849383"/>
          </a:xfrm>
          <a:prstGeom prst="roundRect">
            <a:avLst/>
          </a:prstGeom>
          <a:noFill/>
          <a:ln w="28575" cap="flat" cmpd="sng" algn="ctr">
            <a:solidFill>
              <a:srgbClr val="2196F3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FD7118-5F8B-4F98-802D-102DEABE6F8C}"/>
              </a:ext>
            </a:extLst>
          </p:cNvPr>
          <p:cNvSpPr txBox="1"/>
          <p:nvPr/>
        </p:nvSpPr>
        <p:spPr>
          <a:xfrm>
            <a:off x="7437711" y="5293739"/>
            <a:ext cx="1693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2196F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Typically what is meant by the model in model-based RL</a:t>
            </a:r>
            <a:endParaRPr lang="zh-CN" altLang="en-US" sz="1400" b="1" dirty="0">
              <a:solidFill>
                <a:srgbClr val="2196F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5B4A7E-9173-46D7-8B48-23E8D4E09E6F}"/>
              </a:ext>
            </a:extLst>
          </p:cNvPr>
          <p:cNvSpPr txBox="1"/>
          <p:nvPr/>
        </p:nvSpPr>
        <p:spPr>
          <a:xfrm>
            <a:off x="4047066" y="4946746"/>
            <a:ext cx="39717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state_next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terminate,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infos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env.step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(action)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078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国际处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21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8406</TotalTime>
  <Words>3258</Words>
  <Application>Microsoft Office PowerPoint</Application>
  <PresentationFormat>全屏显示(4:3)</PresentationFormat>
  <Paragraphs>578</Paragraphs>
  <Slides>55</Slides>
  <Notes>8</Notes>
  <HiddenSlides>4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Proxima Nova</vt:lpstr>
      <vt:lpstr>Superclarendon</vt:lpstr>
      <vt:lpstr>华文隶书</vt:lpstr>
      <vt:lpstr>微软雅黑</vt:lpstr>
      <vt:lpstr>Arial</vt:lpstr>
      <vt:lpstr>Bookman Old Style</vt:lpstr>
      <vt:lpstr>Calibri</vt:lpstr>
      <vt:lpstr>Cambria Math</vt:lpstr>
      <vt:lpstr>Poor Richard</vt:lpstr>
      <vt:lpstr>Tahoma</vt:lpstr>
      <vt:lpstr>Times</vt:lpstr>
      <vt:lpstr>Times New Roman</vt:lpstr>
      <vt:lpstr>Verdana</vt:lpstr>
      <vt:lpstr>Wingdings</vt:lpstr>
      <vt:lpstr>国际处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Annabelle</dc:creator>
  <cp:lastModifiedBy>张 宇聪</cp:lastModifiedBy>
  <cp:revision>822</cp:revision>
  <dcterms:created xsi:type="dcterms:W3CDTF">2018-03-13T01:09:00Z</dcterms:created>
  <dcterms:modified xsi:type="dcterms:W3CDTF">2022-12-15T07:06:49Z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